
<file path=[Content_Types].xml><?xml version="1.0" encoding="utf-8"?>
<Types xmlns="http://schemas.openxmlformats.org/package/2006/content-types">
  <Default Extension="jfif" ContentType="image/jpeg"/>
  <Default Extension="jpeg" ContentType="image/jpeg"/>
  <Default Extension="jpg" ContentType="image/jp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media/image7.jpg" ContentType="image/jpeg"/>
  <Override PartName="/ppt/media/image8.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media/image11.jpg" ContentType="image/jpeg"/>
  <Override PartName="/ppt/media/image13.jpg" ContentType="image/jpeg"/>
  <Override PartName="/ppt/media/image14.jpg" ContentType="image/jpeg"/>
  <Override PartName="/ppt/notesSlides/notesSlide6.xml" ContentType="application/vnd.openxmlformats-officedocument.presentationml.notesSlide+xml"/>
  <Override PartName="/ppt/media/image16.jpg" ContentType="image/jpe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media/image23.jpg" ContentType="image/jpeg"/>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33" r:id="rId1"/>
  </p:sldMasterIdLst>
  <p:notesMasterIdLst>
    <p:notesMasterId r:id="rId10"/>
  </p:notesMasterIdLst>
  <p:sldIdLst>
    <p:sldId id="256" r:id="rId2"/>
    <p:sldId id="257" r:id="rId3"/>
    <p:sldId id="258" r:id="rId4"/>
    <p:sldId id="262" r:id="rId5"/>
    <p:sldId id="260" r:id="rId6"/>
    <p:sldId id="261"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6357" autoAdjust="0"/>
  </p:normalViewPr>
  <p:slideViewPr>
    <p:cSldViewPr snapToGrid="0">
      <p:cViewPr varScale="1">
        <p:scale>
          <a:sx n="110" d="100"/>
          <a:sy n="110" d="100"/>
        </p:scale>
        <p:origin x="456"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0" d="100"/>
          <a:sy n="120" d="100"/>
        </p:scale>
        <p:origin x="223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56334E-E284-4C40-9151-D2A171867D6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1D43DD9-DA4E-49C2-A807-17FF84D5E576}">
      <dgm:prSet custT="1"/>
      <dgm:spPr/>
      <dgm:t>
        <a:bodyPr/>
        <a:lstStyle/>
        <a:p>
          <a:r>
            <a:rPr lang="en-GB" sz="1900" b="1" spc="120" dirty="0">
              <a:latin typeface="Arial" panose="020B0604020202020204" pitchFamily="34" charset="0"/>
              <a:cs typeface="Arial" panose="020B0604020202020204" pitchFamily="34" charset="0"/>
            </a:rPr>
            <a:t>Linux</a:t>
          </a:r>
          <a:r>
            <a:rPr lang="en-GB" sz="1900" b="1" spc="80" dirty="0">
              <a:latin typeface="Arial" panose="020B0604020202020204" pitchFamily="34" charset="0"/>
              <a:cs typeface="Arial" panose="020B0604020202020204" pitchFamily="34" charset="0"/>
            </a:rPr>
            <a:t> </a:t>
          </a:r>
          <a:r>
            <a:rPr lang="en-GB" sz="1900" b="1" spc="165" dirty="0">
              <a:latin typeface="Arial" panose="020B0604020202020204" pitchFamily="34" charset="0"/>
              <a:cs typeface="Arial" panose="020B0604020202020204" pitchFamily="34" charset="0"/>
            </a:rPr>
            <a:t>is</a:t>
          </a:r>
          <a:r>
            <a:rPr lang="en-GB" sz="1900" b="1" spc="80" dirty="0">
              <a:latin typeface="Arial" panose="020B0604020202020204" pitchFamily="34" charset="0"/>
              <a:cs typeface="Arial" panose="020B0604020202020204" pitchFamily="34" charset="0"/>
            </a:rPr>
            <a:t> </a:t>
          </a:r>
          <a:r>
            <a:rPr lang="en-GB" sz="1900" b="1" spc="190" dirty="0">
              <a:latin typeface="Arial" panose="020B0604020202020204" pitchFamily="34" charset="0"/>
              <a:cs typeface="Arial" panose="020B0604020202020204" pitchFamily="34" charset="0"/>
            </a:rPr>
            <a:t>an</a:t>
          </a:r>
          <a:r>
            <a:rPr lang="en-GB" sz="1900" b="1" spc="80" dirty="0">
              <a:latin typeface="Arial" panose="020B0604020202020204" pitchFamily="34" charset="0"/>
              <a:cs typeface="Arial" panose="020B0604020202020204" pitchFamily="34" charset="0"/>
            </a:rPr>
            <a:t> </a:t>
          </a:r>
          <a:r>
            <a:rPr lang="en-GB" sz="1900" b="1" spc="125" dirty="0">
              <a:latin typeface="Arial" panose="020B0604020202020204" pitchFamily="34" charset="0"/>
              <a:cs typeface="Arial" panose="020B0604020202020204" pitchFamily="34" charset="0"/>
            </a:rPr>
            <a:t>Open-Source </a:t>
          </a:r>
          <a:r>
            <a:rPr lang="en-GB" sz="1900" b="1" spc="-375" dirty="0">
              <a:latin typeface="Arial" panose="020B0604020202020204" pitchFamily="34" charset="0"/>
              <a:cs typeface="Arial" panose="020B0604020202020204" pitchFamily="34" charset="0"/>
            </a:rPr>
            <a:t> </a:t>
          </a:r>
          <a:r>
            <a:rPr lang="en-GB" sz="1900" b="1" spc="130" dirty="0">
              <a:latin typeface="Arial" panose="020B0604020202020204" pitchFamily="34" charset="0"/>
              <a:cs typeface="Arial" panose="020B0604020202020204" pitchFamily="34" charset="0"/>
            </a:rPr>
            <a:t>Operating </a:t>
          </a:r>
          <a:r>
            <a:rPr lang="en-GB" sz="1900" b="1" spc="160" dirty="0">
              <a:latin typeface="Arial" panose="020B0604020202020204" pitchFamily="34" charset="0"/>
              <a:cs typeface="Arial" panose="020B0604020202020204" pitchFamily="34" charset="0"/>
            </a:rPr>
            <a:t>System.</a:t>
          </a:r>
          <a:r>
            <a:rPr lang="en-GB" sz="1900" spc="180" dirty="0">
              <a:latin typeface="Arial" panose="020B0604020202020204" pitchFamily="34" charset="0"/>
              <a:cs typeface="Arial" panose="020B0604020202020204" pitchFamily="34" charset="0"/>
            </a:rPr>
            <a:t>.</a:t>
          </a:r>
          <a:endParaRPr lang="en-US" sz="1900" dirty="0">
            <a:latin typeface="Arial" panose="020B0604020202020204" pitchFamily="34" charset="0"/>
            <a:cs typeface="Arial" panose="020B0604020202020204" pitchFamily="34" charset="0"/>
          </a:endParaRPr>
        </a:p>
      </dgm:t>
    </dgm:pt>
    <dgm:pt modelId="{28B23192-FF03-441E-A609-826F8760E990}" type="parTrans" cxnId="{3CDF6D6F-29C5-4D6D-84D3-9A25F3FEBBB4}">
      <dgm:prSet/>
      <dgm:spPr/>
      <dgm:t>
        <a:bodyPr/>
        <a:lstStyle/>
        <a:p>
          <a:endParaRPr lang="en-US"/>
        </a:p>
      </dgm:t>
    </dgm:pt>
    <dgm:pt modelId="{9D5F52B3-A7D1-43FF-9BD1-BC29A1906F2D}" type="sibTrans" cxnId="{3CDF6D6F-29C5-4D6D-84D3-9A25F3FEBBB4}">
      <dgm:prSet/>
      <dgm:spPr/>
      <dgm:t>
        <a:bodyPr/>
        <a:lstStyle/>
        <a:p>
          <a:endParaRPr lang="en-US"/>
        </a:p>
      </dgm:t>
    </dgm:pt>
    <dgm:pt modelId="{0A2DCC01-C3B8-42D0-BDAA-404DCBD6CED2}">
      <dgm:prSet custT="1"/>
      <dgm:spPr/>
      <dgm:t>
        <a:bodyPr/>
        <a:lstStyle/>
        <a:p>
          <a:r>
            <a:rPr lang="en-GB" sz="1900" b="1" spc="120" dirty="0">
              <a:latin typeface="Arial" panose="020B0604020202020204" pitchFamily="34" charset="0"/>
              <a:cs typeface="Arial" panose="020B0604020202020204" pitchFamily="34" charset="0"/>
            </a:rPr>
            <a:t>Linux </a:t>
          </a:r>
          <a:r>
            <a:rPr lang="en-GB" sz="1900" b="1" spc="200" dirty="0">
              <a:latin typeface="Arial" panose="020B0604020202020204" pitchFamily="34" charset="0"/>
              <a:cs typeface="Arial" panose="020B0604020202020204" pitchFamily="34" charset="0"/>
            </a:rPr>
            <a:t>has a </a:t>
          </a:r>
          <a:r>
            <a:rPr lang="en-GB" sz="1900" b="1" spc="145" dirty="0">
              <a:latin typeface="Arial" panose="020B0604020202020204" pitchFamily="34" charset="0"/>
              <a:cs typeface="Arial" panose="020B0604020202020204" pitchFamily="34" charset="0"/>
            </a:rPr>
            <a:t>variety </a:t>
          </a:r>
          <a:r>
            <a:rPr lang="en-GB" sz="1900" b="1" spc="155" dirty="0">
              <a:latin typeface="Arial" panose="020B0604020202020204" pitchFamily="34" charset="0"/>
              <a:cs typeface="Arial" panose="020B0604020202020204" pitchFamily="34" charset="0"/>
            </a:rPr>
            <a:t>of </a:t>
          </a:r>
          <a:r>
            <a:rPr lang="en-GB" sz="1900" b="1" spc="135" dirty="0">
              <a:latin typeface="Arial" panose="020B0604020202020204" pitchFamily="34" charset="0"/>
              <a:cs typeface="Arial" panose="020B0604020202020204" pitchFamily="34" charset="0"/>
            </a:rPr>
            <a:t>Distributions</a:t>
          </a:r>
          <a:r>
            <a:rPr lang="en-GB" sz="1900" spc="135" dirty="0">
              <a:latin typeface="Arial" panose="020B0604020202020204" pitchFamily="34" charset="0"/>
              <a:cs typeface="Arial" panose="020B0604020202020204" pitchFamily="34" charset="0"/>
            </a:rPr>
            <a:t>.</a:t>
          </a:r>
          <a:endParaRPr lang="en-US" sz="1900" dirty="0">
            <a:latin typeface="Arial" panose="020B0604020202020204" pitchFamily="34" charset="0"/>
            <a:cs typeface="Arial" panose="020B0604020202020204" pitchFamily="34" charset="0"/>
          </a:endParaRPr>
        </a:p>
      </dgm:t>
    </dgm:pt>
    <dgm:pt modelId="{D6FB9208-275B-430F-A8B1-93F90FB148C1}" type="parTrans" cxnId="{F4DA8402-A51F-4C3E-97AC-D86CD70CCDBB}">
      <dgm:prSet/>
      <dgm:spPr/>
      <dgm:t>
        <a:bodyPr/>
        <a:lstStyle/>
        <a:p>
          <a:endParaRPr lang="en-US"/>
        </a:p>
      </dgm:t>
    </dgm:pt>
    <dgm:pt modelId="{6EF376AB-4610-42A2-9F35-EDF4FF01BD2A}" type="sibTrans" cxnId="{F4DA8402-A51F-4C3E-97AC-D86CD70CCDBB}">
      <dgm:prSet/>
      <dgm:spPr/>
      <dgm:t>
        <a:bodyPr/>
        <a:lstStyle/>
        <a:p>
          <a:endParaRPr lang="en-US"/>
        </a:p>
      </dgm:t>
    </dgm:pt>
    <dgm:pt modelId="{ECBA75B6-60F4-46B4-9073-8FA82D2F24F2}">
      <dgm:prSet custT="1"/>
      <dgm:spPr/>
      <dgm:t>
        <a:bodyPr/>
        <a:lstStyle/>
        <a:p>
          <a:r>
            <a:rPr lang="en-GB" sz="1900" b="1" spc="120" dirty="0">
              <a:latin typeface="Arial" panose="020B0604020202020204" pitchFamily="34" charset="0"/>
              <a:cs typeface="Arial" panose="020B0604020202020204" pitchFamily="34" charset="0"/>
            </a:rPr>
            <a:t>Linux </a:t>
          </a:r>
          <a:r>
            <a:rPr lang="en-GB" sz="1900" b="1" spc="165" dirty="0">
              <a:latin typeface="Arial" panose="020B0604020202020204" pitchFamily="34" charset="0"/>
              <a:cs typeface="Arial" panose="020B0604020202020204" pitchFamily="34" charset="0"/>
            </a:rPr>
            <a:t>is </a:t>
          </a:r>
          <a:r>
            <a:rPr lang="en-GB" sz="1900" b="1" spc="105" dirty="0">
              <a:latin typeface="Arial" panose="020B0604020202020204" pitchFamily="34" charset="0"/>
              <a:cs typeface="Arial" panose="020B0604020202020204" pitchFamily="34" charset="0"/>
            </a:rPr>
            <a:t>Free </a:t>
          </a:r>
          <a:r>
            <a:rPr lang="en-GB" sz="1900" b="1" spc="114" dirty="0">
              <a:latin typeface="Arial" panose="020B0604020202020204" pitchFamily="34" charset="0"/>
              <a:cs typeface="Arial" panose="020B0604020202020204" pitchFamily="34" charset="0"/>
            </a:rPr>
            <a:t>to </a:t>
          </a:r>
          <a:r>
            <a:rPr lang="en-GB" sz="1900" b="1" spc="195" dirty="0">
              <a:latin typeface="Arial" panose="020B0604020202020204" pitchFamily="34" charset="0"/>
              <a:cs typeface="Arial" panose="020B0604020202020204" pitchFamily="34" charset="0"/>
            </a:rPr>
            <a:t>use at no cost to the consumer.</a:t>
          </a:r>
          <a:endParaRPr lang="en-US" sz="1900" dirty="0">
            <a:latin typeface="Arial" panose="020B0604020202020204" pitchFamily="34" charset="0"/>
            <a:cs typeface="Arial" panose="020B0604020202020204" pitchFamily="34" charset="0"/>
          </a:endParaRPr>
        </a:p>
      </dgm:t>
    </dgm:pt>
    <dgm:pt modelId="{B4CF5DAA-DD7B-4369-87F6-DF1AA651A55A}" type="parTrans" cxnId="{5DD1A7D1-4A4D-409C-9679-F8733F31E157}">
      <dgm:prSet/>
      <dgm:spPr/>
      <dgm:t>
        <a:bodyPr/>
        <a:lstStyle/>
        <a:p>
          <a:endParaRPr lang="en-US"/>
        </a:p>
      </dgm:t>
    </dgm:pt>
    <dgm:pt modelId="{02BE06F7-D95B-4C7C-8D8F-73307C71266F}" type="sibTrans" cxnId="{5DD1A7D1-4A4D-409C-9679-F8733F31E157}">
      <dgm:prSet/>
      <dgm:spPr/>
      <dgm:t>
        <a:bodyPr/>
        <a:lstStyle/>
        <a:p>
          <a:endParaRPr lang="en-US"/>
        </a:p>
      </dgm:t>
    </dgm:pt>
    <dgm:pt modelId="{9072E810-755E-4C48-968B-39D5269BD567}">
      <dgm:prSet custT="1"/>
      <dgm:spPr/>
      <dgm:t>
        <a:bodyPr/>
        <a:lstStyle/>
        <a:p>
          <a:r>
            <a:rPr lang="en-US" sz="1900" b="1" spc="120" dirty="0">
              <a:solidFill>
                <a:srgbClr val="FFFFFF"/>
              </a:solidFill>
              <a:latin typeface="Gill Sans MT"/>
              <a:cs typeface="Gill Sans MT"/>
            </a:rPr>
            <a:t>Linux</a:t>
          </a:r>
          <a:r>
            <a:rPr lang="en-US" sz="1900" b="1" spc="85" dirty="0">
              <a:solidFill>
                <a:srgbClr val="FFFFFF"/>
              </a:solidFill>
              <a:latin typeface="Gill Sans MT"/>
              <a:cs typeface="Gill Sans MT"/>
            </a:rPr>
            <a:t> </a:t>
          </a:r>
          <a:r>
            <a:rPr lang="en-US" sz="1900" b="1" spc="160" dirty="0">
              <a:solidFill>
                <a:srgbClr val="FFFFFF"/>
              </a:solidFill>
              <a:latin typeface="Gill Sans MT"/>
              <a:cs typeface="Gill Sans MT"/>
            </a:rPr>
            <a:t>is a s</a:t>
          </a:r>
          <a:r>
            <a:rPr lang="en-US" sz="1900" b="1" spc="150" dirty="0">
              <a:solidFill>
                <a:srgbClr val="FFFFFF"/>
              </a:solidFill>
              <a:latin typeface="Gill Sans MT"/>
              <a:cs typeface="Gill Sans MT"/>
            </a:rPr>
            <a:t>ecure operating system.</a:t>
          </a:r>
        </a:p>
      </dgm:t>
    </dgm:pt>
    <dgm:pt modelId="{3F7BB491-7534-4B00-8957-04D6297C2BD0}" type="parTrans" cxnId="{706224BF-344E-4EE6-98BC-7B8A46B5215D}">
      <dgm:prSet/>
      <dgm:spPr/>
      <dgm:t>
        <a:bodyPr/>
        <a:lstStyle/>
        <a:p>
          <a:endParaRPr lang="en-US"/>
        </a:p>
      </dgm:t>
    </dgm:pt>
    <dgm:pt modelId="{E22CE7FE-387D-4C11-BCE5-B6C5422970F3}" type="sibTrans" cxnId="{706224BF-344E-4EE6-98BC-7B8A46B5215D}">
      <dgm:prSet/>
      <dgm:spPr/>
      <dgm:t>
        <a:bodyPr/>
        <a:lstStyle/>
        <a:p>
          <a:endParaRPr lang="en-US"/>
        </a:p>
      </dgm:t>
    </dgm:pt>
    <dgm:pt modelId="{6A976A7B-1100-4622-89C9-5641B2C96135}">
      <dgm:prSet custT="1"/>
      <dgm:spPr/>
      <dgm:t>
        <a:bodyPr/>
        <a:lstStyle/>
        <a:p>
          <a:r>
            <a:rPr lang="en-GB" sz="1900" b="1" spc="120" dirty="0">
              <a:solidFill>
                <a:srgbClr val="FFFFFF"/>
              </a:solidFill>
              <a:latin typeface="Arial" panose="020B0604020202020204" pitchFamily="34" charset="0"/>
              <a:cs typeface="Arial" panose="020B0604020202020204" pitchFamily="34" charset="0"/>
            </a:rPr>
            <a:t>Linux </a:t>
          </a:r>
          <a:r>
            <a:rPr lang="en-GB" sz="1900" b="1" spc="165" dirty="0">
              <a:solidFill>
                <a:srgbClr val="FFFFFF"/>
              </a:solidFill>
              <a:latin typeface="Arial" panose="020B0604020202020204" pitchFamily="34" charset="0"/>
              <a:cs typeface="Arial" panose="020B0604020202020204" pitchFamily="34" charset="0"/>
            </a:rPr>
            <a:t>is </a:t>
          </a:r>
          <a:r>
            <a:rPr lang="en-GB" sz="1900" b="1" spc="180" dirty="0">
              <a:solidFill>
                <a:srgbClr val="FFFFFF"/>
              </a:solidFill>
              <a:latin typeface="Arial" panose="020B0604020202020204" pitchFamily="34" charset="0"/>
              <a:cs typeface="Arial" panose="020B0604020202020204" pitchFamily="34" charset="0"/>
            </a:rPr>
            <a:t>fast </a:t>
          </a:r>
          <a:r>
            <a:rPr lang="en-GB" sz="1900" b="1" spc="185" dirty="0">
              <a:solidFill>
                <a:srgbClr val="FFFFFF"/>
              </a:solidFill>
              <a:latin typeface="Arial" panose="020B0604020202020204" pitchFamily="34" charset="0"/>
              <a:cs typeface="Arial" panose="020B0604020202020204" pitchFamily="34" charset="0"/>
            </a:rPr>
            <a:t>and </a:t>
          </a:r>
          <a:r>
            <a:rPr lang="en-GB" sz="1900" b="1" spc="200" dirty="0">
              <a:solidFill>
                <a:srgbClr val="FFFFFF"/>
              </a:solidFill>
              <a:latin typeface="Arial" panose="020B0604020202020204" pitchFamily="34" charset="0"/>
              <a:cs typeface="Arial" panose="020B0604020202020204" pitchFamily="34" charset="0"/>
            </a:rPr>
            <a:t>easy </a:t>
          </a:r>
          <a:r>
            <a:rPr lang="en-GB" sz="1900" b="1" spc="114" dirty="0">
              <a:solidFill>
                <a:srgbClr val="FFFFFF"/>
              </a:solidFill>
              <a:latin typeface="Arial" panose="020B0604020202020204" pitchFamily="34" charset="0"/>
              <a:cs typeface="Arial" panose="020B0604020202020204" pitchFamily="34" charset="0"/>
            </a:rPr>
            <a:t>to </a:t>
          </a:r>
          <a:r>
            <a:rPr lang="en-GB" sz="1900" b="1" spc="145" dirty="0">
              <a:solidFill>
                <a:srgbClr val="FFFFFF"/>
              </a:solidFill>
              <a:latin typeface="Arial" panose="020B0604020202020204" pitchFamily="34" charset="0"/>
              <a:cs typeface="Arial" panose="020B0604020202020204" pitchFamily="34" charset="0"/>
            </a:rPr>
            <a:t>install.</a:t>
          </a:r>
          <a:endParaRPr lang="en-US" sz="1900" dirty="0">
            <a:latin typeface="Arial" panose="020B0604020202020204" pitchFamily="34" charset="0"/>
            <a:cs typeface="Arial" panose="020B0604020202020204" pitchFamily="34" charset="0"/>
          </a:endParaRPr>
        </a:p>
      </dgm:t>
    </dgm:pt>
    <dgm:pt modelId="{391C6127-F675-4F86-B385-666346516036}" type="parTrans" cxnId="{17D99021-64AF-4CC7-B1CD-E0C2AB510905}">
      <dgm:prSet/>
      <dgm:spPr/>
      <dgm:t>
        <a:bodyPr/>
        <a:lstStyle/>
        <a:p>
          <a:endParaRPr lang="en-US"/>
        </a:p>
      </dgm:t>
    </dgm:pt>
    <dgm:pt modelId="{34968692-9EE4-4686-BF46-2BA7CBEA6D65}" type="sibTrans" cxnId="{17D99021-64AF-4CC7-B1CD-E0C2AB510905}">
      <dgm:prSet/>
      <dgm:spPr/>
      <dgm:t>
        <a:bodyPr/>
        <a:lstStyle/>
        <a:p>
          <a:endParaRPr lang="en-US"/>
        </a:p>
      </dgm:t>
    </dgm:pt>
    <dgm:pt modelId="{AC073DA0-E0BC-4E57-9BE7-3A27FC56E424}" type="pres">
      <dgm:prSet presAssocID="{B256334E-E284-4C40-9151-D2A171867D69}" presName="linear" presStyleCnt="0">
        <dgm:presLayoutVars>
          <dgm:animLvl val="lvl"/>
          <dgm:resizeHandles val="exact"/>
        </dgm:presLayoutVars>
      </dgm:prSet>
      <dgm:spPr/>
    </dgm:pt>
    <dgm:pt modelId="{B8A99908-BDC7-4ADF-A13F-929584D84243}" type="pres">
      <dgm:prSet presAssocID="{71D43DD9-DA4E-49C2-A807-17FF84D5E576}" presName="parentText" presStyleLbl="node1" presStyleIdx="0" presStyleCnt="5">
        <dgm:presLayoutVars>
          <dgm:chMax val="0"/>
          <dgm:bulletEnabled val="1"/>
        </dgm:presLayoutVars>
      </dgm:prSet>
      <dgm:spPr/>
    </dgm:pt>
    <dgm:pt modelId="{7FC3BEA2-9CB0-42D1-8E8D-28BD5E360030}" type="pres">
      <dgm:prSet presAssocID="{9D5F52B3-A7D1-43FF-9BD1-BC29A1906F2D}" presName="spacer" presStyleCnt="0"/>
      <dgm:spPr/>
    </dgm:pt>
    <dgm:pt modelId="{095926DA-F8D3-4C36-9D26-856264B4DDDB}" type="pres">
      <dgm:prSet presAssocID="{0A2DCC01-C3B8-42D0-BDAA-404DCBD6CED2}" presName="parentText" presStyleLbl="node1" presStyleIdx="1" presStyleCnt="5">
        <dgm:presLayoutVars>
          <dgm:chMax val="0"/>
          <dgm:bulletEnabled val="1"/>
        </dgm:presLayoutVars>
      </dgm:prSet>
      <dgm:spPr/>
    </dgm:pt>
    <dgm:pt modelId="{7284B235-F835-43AE-B54F-D24C3C8E473E}" type="pres">
      <dgm:prSet presAssocID="{6EF376AB-4610-42A2-9F35-EDF4FF01BD2A}" presName="spacer" presStyleCnt="0"/>
      <dgm:spPr/>
    </dgm:pt>
    <dgm:pt modelId="{3BCDBBCA-C284-4394-AD16-DF70C7183ABB}" type="pres">
      <dgm:prSet presAssocID="{ECBA75B6-60F4-46B4-9073-8FA82D2F24F2}" presName="parentText" presStyleLbl="node1" presStyleIdx="2" presStyleCnt="5">
        <dgm:presLayoutVars>
          <dgm:chMax val="0"/>
          <dgm:bulletEnabled val="1"/>
        </dgm:presLayoutVars>
      </dgm:prSet>
      <dgm:spPr/>
    </dgm:pt>
    <dgm:pt modelId="{AFC76DC1-3366-4F51-86F6-A605970CC367}" type="pres">
      <dgm:prSet presAssocID="{02BE06F7-D95B-4C7C-8D8F-73307C71266F}" presName="spacer" presStyleCnt="0"/>
      <dgm:spPr/>
    </dgm:pt>
    <dgm:pt modelId="{3A965D31-A247-4726-B4D2-7D0738F1645C}" type="pres">
      <dgm:prSet presAssocID="{9072E810-755E-4C48-968B-39D5269BD567}" presName="parentText" presStyleLbl="node1" presStyleIdx="3" presStyleCnt="5">
        <dgm:presLayoutVars>
          <dgm:chMax val="0"/>
          <dgm:bulletEnabled val="1"/>
        </dgm:presLayoutVars>
      </dgm:prSet>
      <dgm:spPr/>
    </dgm:pt>
    <dgm:pt modelId="{490DFA3B-6AE8-4270-8D9C-DE6867B764F2}" type="pres">
      <dgm:prSet presAssocID="{E22CE7FE-387D-4C11-BCE5-B6C5422970F3}" presName="spacer" presStyleCnt="0"/>
      <dgm:spPr/>
    </dgm:pt>
    <dgm:pt modelId="{1A567826-C0A9-46ED-A6DD-E9097EE8EB2D}" type="pres">
      <dgm:prSet presAssocID="{6A976A7B-1100-4622-89C9-5641B2C96135}" presName="parentText" presStyleLbl="node1" presStyleIdx="4" presStyleCnt="5" custLinFactNeighborX="-150" custLinFactNeighborY="-22049">
        <dgm:presLayoutVars>
          <dgm:chMax val="0"/>
          <dgm:bulletEnabled val="1"/>
        </dgm:presLayoutVars>
      </dgm:prSet>
      <dgm:spPr/>
    </dgm:pt>
  </dgm:ptLst>
  <dgm:cxnLst>
    <dgm:cxn modelId="{F4DA8402-A51F-4C3E-97AC-D86CD70CCDBB}" srcId="{B256334E-E284-4C40-9151-D2A171867D69}" destId="{0A2DCC01-C3B8-42D0-BDAA-404DCBD6CED2}" srcOrd="1" destOrd="0" parTransId="{D6FB9208-275B-430F-A8B1-93F90FB148C1}" sibTransId="{6EF376AB-4610-42A2-9F35-EDF4FF01BD2A}"/>
    <dgm:cxn modelId="{17D99021-64AF-4CC7-B1CD-E0C2AB510905}" srcId="{B256334E-E284-4C40-9151-D2A171867D69}" destId="{6A976A7B-1100-4622-89C9-5641B2C96135}" srcOrd="4" destOrd="0" parTransId="{391C6127-F675-4F86-B385-666346516036}" sibTransId="{34968692-9EE4-4686-BF46-2BA7CBEA6D65}"/>
    <dgm:cxn modelId="{55096E38-DF89-4AB3-88A3-855FECA6C054}" type="presOf" srcId="{6A976A7B-1100-4622-89C9-5641B2C96135}" destId="{1A567826-C0A9-46ED-A6DD-E9097EE8EB2D}" srcOrd="0" destOrd="0" presId="urn:microsoft.com/office/officeart/2005/8/layout/vList2"/>
    <dgm:cxn modelId="{DC033A65-2AEB-4BBC-974D-8874404E2EAE}" type="presOf" srcId="{B256334E-E284-4C40-9151-D2A171867D69}" destId="{AC073DA0-E0BC-4E57-9BE7-3A27FC56E424}" srcOrd="0" destOrd="0" presId="urn:microsoft.com/office/officeart/2005/8/layout/vList2"/>
    <dgm:cxn modelId="{3CDF6D6F-29C5-4D6D-84D3-9A25F3FEBBB4}" srcId="{B256334E-E284-4C40-9151-D2A171867D69}" destId="{71D43DD9-DA4E-49C2-A807-17FF84D5E576}" srcOrd="0" destOrd="0" parTransId="{28B23192-FF03-441E-A609-826F8760E990}" sibTransId="{9D5F52B3-A7D1-43FF-9BD1-BC29A1906F2D}"/>
    <dgm:cxn modelId="{F741F952-78FD-4B4D-BC7C-E35005590FC9}" type="presOf" srcId="{ECBA75B6-60F4-46B4-9073-8FA82D2F24F2}" destId="{3BCDBBCA-C284-4394-AD16-DF70C7183ABB}" srcOrd="0" destOrd="0" presId="urn:microsoft.com/office/officeart/2005/8/layout/vList2"/>
    <dgm:cxn modelId="{8836BDA1-1F7C-4DE4-AC3B-79E73F3C239B}" type="presOf" srcId="{9072E810-755E-4C48-968B-39D5269BD567}" destId="{3A965D31-A247-4726-B4D2-7D0738F1645C}" srcOrd="0" destOrd="0" presId="urn:microsoft.com/office/officeart/2005/8/layout/vList2"/>
    <dgm:cxn modelId="{CBAD09B9-032D-4E1C-A9E5-95A9C723A264}" type="presOf" srcId="{71D43DD9-DA4E-49C2-A807-17FF84D5E576}" destId="{B8A99908-BDC7-4ADF-A13F-929584D84243}" srcOrd="0" destOrd="0" presId="urn:microsoft.com/office/officeart/2005/8/layout/vList2"/>
    <dgm:cxn modelId="{706224BF-344E-4EE6-98BC-7B8A46B5215D}" srcId="{B256334E-E284-4C40-9151-D2A171867D69}" destId="{9072E810-755E-4C48-968B-39D5269BD567}" srcOrd="3" destOrd="0" parTransId="{3F7BB491-7534-4B00-8957-04D6297C2BD0}" sibTransId="{E22CE7FE-387D-4C11-BCE5-B6C5422970F3}"/>
    <dgm:cxn modelId="{5DD1A7D1-4A4D-409C-9679-F8733F31E157}" srcId="{B256334E-E284-4C40-9151-D2A171867D69}" destId="{ECBA75B6-60F4-46B4-9073-8FA82D2F24F2}" srcOrd="2" destOrd="0" parTransId="{B4CF5DAA-DD7B-4369-87F6-DF1AA651A55A}" sibTransId="{02BE06F7-D95B-4C7C-8D8F-73307C71266F}"/>
    <dgm:cxn modelId="{FB68FFE1-4431-4791-A852-28D413CC48E6}" type="presOf" srcId="{0A2DCC01-C3B8-42D0-BDAA-404DCBD6CED2}" destId="{095926DA-F8D3-4C36-9D26-856264B4DDDB}" srcOrd="0" destOrd="0" presId="urn:microsoft.com/office/officeart/2005/8/layout/vList2"/>
    <dgm:cxn modelId="{E9F867C9-14AC-4D9A-ADCA-3834E3897E03}" type="presParOf" srcId="{AC073DA0-E0BC-4E57-9BE7-3A27FC56E424}" destId="{B8A99908-BDC7-4ADF-A13F-929584D84243}" srcOrd="0" destOrd="0" presId="urn:microsoft.com/office/officeart/2005/8/layout/vList2"/>
    <dgm:cxn modelId="{BAADFAAA-7010-4D0C-83F9-6D788D060153}" type="presParOf" srcId="{AC073DA0-E0BC-4E57-9BE7-3A27FC56E424}" destId="{7FC3BEA2-9CB0-42D1-8E8D-28BD5E360030}" srcOrd="1" destOrd="0" presId="urn:microsoft.com/office/officeart/2005/8/layout/vList2"/>
    <dgm:cxn modelId="{5D9E52AF-B133-4FBC-B0FE-1DB6F1ED102B}" type="presParOf" srcId="{AC073DA0-E0BC-4E57-9BE7-3A27FC56E424}" destId="{095926DA-F8D3-4C36-9D26-856264B4DDDB}" srcOrd="2" destOrd="0" presId="urn:microsoft.com/office/officeart/2005/8/layout/vList2"/>
    <dgm:cxn modelId="{5EA718A1-08F6-4970-BCF9-40FE6EFA9BA0}" type="presParOf" srcId="{AC073DA0-E0BC-4E57-9BE7-3A27FC56E424}" destId="{7284B235-F835-43AE-B54F-D24C3C8E473E}" srcOrd="3" destOrd="0" presId="urn:microsoft.com/office/officeart/2005/8/layout/vList2"/>
    <dgm:cxn modelId="{03F955C6-0C54-4BAA-B686-B134C7C5CD76}" type="presParOf" srcId="{AC073DA0-E0BC-4E57-9BE7-3A27FC56E424}" destId="{3BCDBBCA-C284-4394-AD16-DF70C7183ABB}" srcOrd="4" destOrd="0" presId="urn:microsoft.com/office/officeart/2005/8/layout/vList2"/>
    <dgm:cxn modelId="{EE892AE5-09EF-4EDF-8DBA-186F8DBF1439}" type="presParOf" srcId="{AC073DA0-E0BC-4E57-9BE7-3A27FC56E424}" destId="{AFC76DC1-3366-4F51-86F6-A605970CC367}" srcOrd="5" destOrd="0" presId="urn:microsoft.com/office/officeart/2005/8/layout/vList2"/>
    <dgm:cxn modelId="{3F58AFFF-14A7-4282-BCDD-40C8F27ADCF8}" type="presParOf" srcId="{AC073DA0-E0BC-4E57-9BE7-3A27FC56E424}" destId="{3A965D31-A247-4726-B4D2-7D0738F1645C}" srcOrd="6" destOrd="0" presId="urn:microsoft.com/office/officeart/2005/8/layout/vList2"/>
    <dgm:cxn modelId="{7795C1B5-2D10-4D6D-BE38-DD2CA88024C4}" type="presParOf" srcId="{AC073DA0-E0BC-4E57-9BE7-3A27FC56E424}" destId="{490DFA3B-6AE8-4270-8D9C-DE6867B764F2}" srcOrd="7" destOrd="0" presId="urn:microsoft.com/office/officeart/2005/8/layout/vList2"/>
    <dgm:cxn modelId="{A9F2162D-1E4C-4290-84FC-C5640019BB83}" type="presParOf" srcId="{AC073DA0-E0BC-4E57-9BE7-3A27FC56E424}" destId="{1A567826-C0A9-46ED-A6DD-E9097EE8EB2D}"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A2D3C-2929-4974-87B3-6A2A25CA869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1DF2CA4-6340-4518-9993-F895DA2807CC}">
      <dgm:prSet phldrT="[Text]" phldr="0"/>
      <dgm:spPr>
        <a:solidFill>
          <a:schemeClr val="accent2">
            <a:lumMod val="75000"/>
          </a:schemeClr>
        </a:solidFill>
      </dgm:spPr>
      <dgm:t>
        <a:bodyPr/>
        <a:lstStyle/>
        <a:p>
          <a:pPr rtl="0"/>
          <a:r>
            <a:rPr lang="en-US" dirty="0">
              <a:latin typeface="Calibri Light" panose="020F0302020204030204"/>
            </a:rPr>
            <a:t> Security</a:t>
          </a:r>
          <a:endParaRPr lang="en-US" b="1" dirty="0"/>
        </a:p>
      </dgm:t>
    </dgm:pt>
    <dgm:pt modelId="{4D6F67B7-90FA-4183-AC67-1063853021C1}" type="parTrans" cxnId="{9C427E26-E4ED-42B5-B3BE-1A8B932AD144}">
      <dgm:prSet/>
      <dgm:spPr/>
      <dgm:t>
        <a:bodyPr/>
        <a:lstStyle/>
        <a:p>
          <a:endParaRPr lang="en-US"/>
        </a:p>
      </dgm:t>
    </dgm:pt>
    <dgm:pt modelId="{8792912A-035D-485E-91FD-B135B14DE1BA}" type="sibTrans" cxnId="{9C427E26-E4ED-42B5-B3BE-1A8B932AD144}">
      <dgm:prSet/>
      <dgm:spPr/>
      <dgm:t>
        <a:bodyPr/>
        <a:lstStyle/>
        <a:p>
          <a:endParaRPr lang="en-US"/>
        </a:p>
      </dgm:t>
    </dgm:pt>
    <dgm:pt modelId="{93365719-B653-45FC-9D8A-E127F179A921}">
      <dgm:prSet phldrT="[Text]" phldr="0" custT="1"/>
      <dgm:spPr/>
      <dgm:t>
        <a:bodyPr/>
        <a:lstStyle/>
        <a:p>
          <a:pPr rtl="0"/>
          <a:r>
            <a:rPr lang="en-US" sz="1900" dirty="0">
              <a:latin typeface="Arial" panose="020B0604020202020204" pitchFamily="34" charset="0"/>
              <a:cs typeface="Arial" panose="020B0604020202020204" pitchFamily="34" charset="0"/>
            </a:rPr>
            <a:t>UBUNTU is designed to be secure</a:t>
          </a:r>
        </a:p>
      </dgm:t>
    </dgm:pt>
    <dgm:pt modelId="{27A7DBCC-8720-48DA-B768-55D9BBB6CC29}" type="parTrans" cxnId="{12A14640-DD36-4A85-AE26-3B07DE7FEA3C}">
      <dgm:prSet/>
      <dgm:spPr/>
      <dgm:t>
        <a:bodyPr/>
        <a:lstStyle/>
        <a:p>
          <a:endParaRPr lang="en-US"/>
        </a:p>
      </dgm:t>
    </dgm:pt>
    <dgm:pt modelId="{31736C6A-799C-4BBA-B0F1-EE21B9C80596}" type="sibTrans" cxnId="{12A14640-DD36-4A85-AE26-3B07DE7FEA3C}">
      <dgm:prSet/>
      <dgm:spPr/>
      <dgm:t>
        <a:bodyPr/>
        <a:lstStyle/>
        <a:p>
          <a:endParaRPr lang="en-US"/>
        </a:p>
      </dgm:t>
    </dgm:pt>
    <dgm:pt modelId="{E6EBF810-824E-4D3E-8B53-55580A033418}">
      <dgm:prSet phldrT="[Text]" phldr="0" custT="1"/>
      <dgm:spPr/>
      <dgm:t>
        <a:bodyPr/>
        <a:lstStyle/>
        <a:p>
          <a:pPr rtl="0"/>
          <a:r>
            <a:rPr lang="en-US" sz="1900" dirty="0">
              <a:latin typeface="Arial" panose="020B0604020202020204" pitchFamily="34" charset="0"/>
              <a:cs typeface="Arial" panose="020B0604020202020204" pitchFamily="34" charset="0"/>
            </a:rPr>
            <a:t>There is both community and professional support available</a:t>
          </a:r>
        </a:p>
      </dgm:t>
    </dgm:pt>
    <dgm:pt modelId="{F4276838-7016-46A0-A44A-24EE75425AB6}" type="parTrans" cxnId="{7078F540-AA12-4F38-B31A-61F6B2A1C0D5}">
      <dgm:prSet/>
      <dgm:spPr/>
      <dgm:t>
        <a:bodyPr/>
        <a:lstStyle/>
        <a:p>
          <a:endParaRPr lang="en-US"/>
        </a:p>
      </dgm:t>
    </dgm:pt>
    <dgm:pt modelId="{994A6144-D2DC-4B43-A6C5-DE0E7DEB9B53}" type="sibTrans" cxnId="{7078F540-AA12-4F38-B31A-61F6B2A1C0D5}">
      <dgm:prSet/>
      <dgm:spPr/>
      <dgm:t>
        <a:bodyPr/>
        <a:lstStyle/>
        <a:p>
          <a:endParaRPr lang="en-US"/>
        </a:p>
      </dgm:t>
    </dgm:pt>
    <dgm:pt modelId="{6EB91EF6-8A43-44EC-93A1-CB5FF57520C5}">
      <dgm:prSet phldr="0"/>
      <dgm:spPr>
        <a:solidFill>
          <a:schemeClr val="accent4">
            <a:lumMod val="75000"/>
          </a:schemeClr>
        </a:solidFill>
      </dgm:spPr>
      <dgm:t>
        <a:bodyPr/>
        <a:lstStyle/>
        <a:p>
          <a:pPr rtl="0"/>
          <a:r>
            <a:rPr lang="en-US" b="0" dirty="0">
              <a:latin typeface="Calibri Light" panose="020F0302020204030204"/>
            </a:rPr>
            <a:t>Suitability</a:t>
          </a:r>
        </a:p>
      </dgm:t>
    </dgm:pt>
    <dgm:pt modelId="{1F7803B2-23E2-4098-B37C-69893C0FE13A}" type="parTrans" cxnId="{E5B2F7C9-3DBB-4E1A-AAA1-D81E065768E1}">
      <dgm:prSet/>
      <dgm:spPr/>
      <dgm:t>
        <a:bodyPr/>
        <a:lstStyle/>
        <a:p>
          <a:endParaRPr lang="en-US"/>
        </a:p>
      </dgm:t>
    </dgm:pt>
    <dgm:pt modelId="{838A382A-FB7A-46B6-9CB7-18881DE35650}" type="sibTrans" cxnId="{E5B2F7C9-3DBB-4E1A-AAA1-D81E065768E1}">
      <dgm:prSet/>
      <dgm:spPr/>
      <dgm:t>
        <a:bodyPr/>
        <a:lstStyle/>
        <a:p>
          <a:endParaRPr lang="en-US"/>
        </a:p>
      </dgm:t>
    </dgm:pt>
    <dgm:pt modelId="{432D67B3-427F-41E2-AB57-2DCA81D7E557}">
      <dgm:prSet phldr="0"/>
      <dgm:spPr/>
      <dgm:t>
        <a:bodyPr/>
        <a:lstStyle/>
        <a:p>
          <a:pPr rtl="0"/>
          <a:r>
            <a:rPr lang="en-US" dirty="0">
              <a:latin typeface="Calibri Light" panose="020F0302020204030204"/>
            </a:rPr>
            <a:t> Support</a:t>
          </a:r>
          <a:endParaRPr lang="en-US" b="1" dirty="0"/>
        </a:p>
      </dgm:t>
    </dgm:pt>
    <dgm:pt modelId="{705E3EA0-E685-4DB5-B298-14BE07DFACDC}" type="parTrans" cxnId="{F58363C8-6971-474F-BC8C-89AB9BDD2750}">
      <dgm:prSet/>
      <dgm:spPr/>
      <dgm:t>
        <a:bodyPr/>
        <a:lstStyle/>
        <a:p>
          <a:endParaRPr lang="en-US"/>
        </a:p>
      </dgm:t>
    </dgm:pt>
    <dgm:pt modelId="{9F415E90-6202-4AC0-ADE2-2AB7E8421537}" type="sibTrans" cxnId="{F58363C8-6971-474F-BC8C-89AB9BDD2750}">
      <dgm:prSet/>
      <dgm:spPr/>
      <dgm:t>
        <a:bodyPr/>
        <a:lstStyle/>
        <a:p>
          <a:endParaRPr lang="en-US"/>
        </a:p>
      </dgm:t>
    </dgm:pt>
    <dgm:pt modelId="{E5CEC29C-DD96-4C7E-B0DF-CF083A7FF5D4}">
      <dgm:prSet custT="1"/>
      <dgm:spPr/>
      <dgm:t>
        <a:bodyPr/>
        <a:lstStyle/>
        <a:p>
          <a:pPr rtl="0"/>
          <a:r>
            <a:rPr lang="en-US" sz="1900" dirty="0">
              <a:latin typeface="Arial" panose="020B0604020202020204" pitchFamily="34" charset="0"/>
              <a:cs typeface="Arial" panose="020B0604020202020204" pitchFamily="34" charset="0"/>
            </a:rPr>
            <a:t>Fewer system wide permissions then windows</a:t>
          </a:r>
        </a:p>
      </dgm:t>
    </dgm:pt>
    <dgm:pt modelId="{49CEAF25-15CF-49F2-95E0-D5633D4271C7}" type="parTrans" cxnId="{DB8B245A-4CD2-4FFA-A687-24BC2E2D703A}">
      <dgm:prSet/>
      <dgm:spPr/>
      <dgm:t>
        <a:bodyPr/>
        <a:lstStyle/>
        <a:p>
          <a:endParaRPr lang="en-US"/>
        </a:p>
      </dgm:t>
    </dgm:pt>
    <dgm:pt modelId="{29A72821-C47C-4F31-825E-D0A471D3BF71}" type="sibTrans" cxnId="{DB8B245A-4CD2-4FFA-A687-24BC2E2D703A}">
      <dgm:prSet/>
      <dgm:spPr/>
      <dgm:t>
        <a:bodyPr/>
        <a:lstStyle/>
        <a:p>
          <a:endParaRPr lang="en-US"/>
        </a:p>
      </dgm:t>
    </dgm:pt>
    <dgm:pt modelId="{7032E2F6-C25F-4C78-ADDB-5263A211D6C9}">
      <dgm:prSet custT="1"/>
      <dgm:spPr/>
      <dgm:t>
        <a:bodyPr/>
        <a:lstStyle/>
        <a:p>
          <a:pPr rtl="0"/>
          <a:r>
            <a:rPr lang="en-US" sz="1900" dirty="0">
              <a:latin typeface="Arial" panose="020B0604020202020204" pitchFamily="34" charset="0"/>
              <a:cs typeface="Arial" panose="020B0604020202020204" pitchFamily="34" charset="0"/>
            </a:rPr>
            <a:t>Automatic updates from Canonical</a:t>
          </a:r>
        </a:p>
      </dgm:t>
    </dgm:pt>
    <dgm:pt modelId="{9BDFA9FA-A43F-47D4-A913-DFF5C5193DF3}" type="parTrans" cxnId="{C3C1FE3C-027C-4D3C-8C54-C5F81BB803D0}">
      <dgm:prSet/>
      <dgm:spPr/>
      <dgm:t>
        <a:bodyPr/>
        <a:lstStyle/>
        <a:p>
          <a:endParaRPr lang="en-US"/>
        </a:p>
      </dgm:t>
    </dgm:pt>
    <dgm:pt modelId="{EC364364-40C9-4BA0-864A-3E887ECCED60}" type="sibTrans" cxnId="{C3C1FE3C-027C-4D3C-8C54-C5F81BB803D0}">
      <dgm:prSet/>
      <dgm:spPr/>
      <dgm:t>
        <a:bodyPr/>
        <a:lstStyle/>
        <a:p>
          <a:endParaRPr lang="en-US"/>
        </a:p>
      </dgm:t>
    </dgm:pt>
    <dgm:pt modelId="{10257478-B85B-4A96-BD60-99FF3E45FE8F}">
      <dgm:prSet custT="1"/>
      <dgm:spPr/>
      <dgm:t>
        <a:bodyPr/>
        <a:lstStyle/>
        <a:p>
          <a:pPr rtl="0"/>
          <a:r>
            <a:rPr lang="en-US" sz="1900" dirty="0">
              <a:latin typeface="Arial" panose="020B0604020202020204" pitchFamily="34" charset="0"/>
              <a:cs typeface="Arial" panose="020B0604020202020204" pitchFamily="34" charset="0"/>
            </a:rPr>
            <a:t>Most popular distribution for beginner Linux users</a:t>
          </a:r>
        </a:p>
      </dgm:t>
    </dgm:pt>
    <dgm:pt modelId="{9D3D9246-4989-4541-9C35-F9D9DE1BAF5D}" type="parTrans" cxnId="{DA21248D-4055-4A0F-85FE-AB9F0AE994D5}">
      <dgm:prSet/>
      <dgm:spPr/>
      <dgm:t>
        <a:bodyPr/>
        <a:lstStyle/>
        <a:p>
          <a:endParaRPr lang="en-US"/>
        </a:p>
      </dgm:t>
    </dgm:pt>
    <dgm:pt modelId="{1203AEBD-872F-4FC8-9A40-D3914700B998}" type="sibTrans" cxnId="{DA21248D-4055-4A0F-85FE-AB9F0AE994D5}">
      <dgm:prSet/>
      <dgm:spPr/>
      <dgm:t>
        <a:bodyPr/>
        <a:lstStyle/>
        <a:p>
          <a:endParaRPr lang="en-US"/>
        </a:p>
      </dgm:t>
    </dgm:pt>
    <dgm:pt modelId="{61BC8FE3-9B42-48EF-876C-22E6729C5301}">
      <dgm:prSet custT="1"/>
      <dgm:spPr/>
      <dgm:t>
        <a:bodyPr/>
        <a:lstStyle/>
        <a:p>
          <a:pPr rtl="0"/>
          <a:r>
            <a:rPr lang="en-US" sz="1900" dirty="0">
              <a:latin typeface="Arial" panose="020B0604020202020204" pitchFamily="34" charset="0"/>
              <a:cs typeface="Arial" panose="020B0604020202020204" pitchFamily="34" charset="0"/>
            </a:rPr>
            <a:t>User friendly</a:t>
          </a:r>
        </a:p>
      </dgm:t>
    </dgm:pt>
    <dgm:pt modelId="{B860EDF4-C202-44AA-A7E1-89DA49AB5DCC}" type="parTrans" cxnId="{B4AECC85-5880-46B5-8962-B3E9BB8A327C}">
      <dgm:prSet/>
      <dgm:spPr/>
      <dgm:t>
        <a:bodyPr/>
        <a:lstStyle/>
        <a:p>
          <a:endParaRPr lang="en-US"/>
        </a:p>
      </dgm:t>
    </dgm:pt>
    <dgm:pt modelId="{7845DF33-5E3A-4E89-847D-CC582DDD8BAA}" type="sibTrans" cxnId="{B4AECC85-5880-46B5-8962-B3E9BB8A327C}">
      <dgm:prSet/>
      <dgm:spPr/>
      <dgm:t>
        <a:bodyPr/>
        <a:lstStyle/>
        <a:p>
          <a:endParaRPr lang="en-US"/>
        </a:p>
      </dgm:t>
    </dgm:pt>
    <dgm:pt modelId="{8EA4406D-83B9-439D-938A-8EB7089785B6}">
      <dgm:prSet phldr="0"/>
      <dgm:spPr/>
      <dgm:t>
        <a:bodyPr/>
        <a:lstStyle/>
        <a:p>
          <a:pPr rtl="0"/>
          <a:endParaRPr lang="en-US" sz="3600" dirty="0">
            <a:latin typeface="Calibri Light" panose="020F0302020204030204"/>
          </a:endParaRPr>
        </a:p>
      </dgm:t>
    </dgm:pt>
    <dgm:pt modelId="{ABB55D5D-455F-4698-9EB2-DCA60BACCC1A}" type="parTrans" cxnId="{97A2682D-BDDA-4D9A-97A3-1B6F83E983F6}">
      <dgm:prSet/>
      <dgm:spPr/>
      <dgm:t>
        <a:bodyPr/>
        <a:lstStyle/>
        <a:p>
          <a:endParaRPr lang="en-US"/>
        </a:p>
      </dgm:t>
    </dgm:pt>
    <dgm:pt modelId="{34682C41-DD7E-43BE-9019-347D05680B30}" type="sibTrans" cxnId="{97A2682D-BDDA-4D9A-97A3-1B6F83E983F6}">
      <dgm:prSet/>
      <dgm:spPr/>
      <dgm:t>
        <a:bodyPr/>
        <a:lstStyle/>
        <a:p>
          <a:endParaRPr lang="en-US"/>
        </a:p>
      </dgm:t>
    </dgm:pt>
    <dgm:pt modelId="{B91CF20B-1AA3-4889-815F-7EEA516A671B}">
      <dgm:prSet custT="1"/>
      <dgm:spPr/>
      <dgm:t>
        <a:bodyPr/>
        <a:lstStyle/>
        <a:p>
          <a:r>
            <a:rPr lang="en-US" sz="1900" dirty="0">
              <a:latin typeface="Arial" panose="020B0604020202020204" pitchFamily="34" charset="0"/>
              <a:cs typeface="Arial" panose="020B0604020202020204" pitchFamily="34" charset="0"/>
            </a:rPr>
            <a:t>UBUNTU has a windows like feel interface</a:t>
          </a:r>
        </a:p>
      </dgm:t>
    </dgm:pt>
    <dgm:pt modelId="{1FA4404E-2C8E-4E0E-AEF6-B490800D9EBC}" type="parTrans" cxnId="{281A9FC3-8B7D-487C-B046-F737708F3BA6}">
      <dgm:prSet/>
      <dgm:spPr/>
      <dgm:t>
        <a:bodyPr/>
        <a:lstStyle/>
        <a:p>
          <a:endParaRPr lang="en-US"/>
        </a:p>
      </dgm:t>
    </dgm:pt>
    <dgm:pt modelId="{22250CD5-4E27-4D9F-AADC-19B841B2B440}" type="sibTrans" cxnId="{281A9FC3-8B7D-487C-B046-F737708F3BA6}">
      <dgm:prSet/>
      <dgm:spPr/>
      <dgm:t>
        <a:bodyPr/>
        <a:lstStyle/>
        <a:p>
          <a:endParaRPr lang="en-US"/>
        </a:p>
      </dgm:t>
    </dgm:pt>
    <dgm:pt modelId="{68CFF4B6-73AE-42F8-B048-2FEC3FE6E952}">
      <dgm:prSet custT="1"/>
      <dgm:spPr/>
      <dgm:t>
        <a:bodyPr/>
        <a:lstStyle/>
        <a:p>
          <a:r>
            <a:rPr lang="en-US" sz="1900" dirty="0">
              <a:latin typeface="Arial" panose="020B0604020202020204" pitchFamily="34" charset="0"/>
              <a:cs typeface="Arial" panose="020B0604020202020204" pitchFamily="34" charset="0"/>
            </a:rPr>
            <a:t>Is Highly customizable</a:t>
          </a:r>
        </a:p>
      </dgm:t>
    </dgm:pt>
    <dgm:pt modelId="{E9951B16-4244-478B-AF6E-5962F0074F03}" type="parTrans" cxnId="{8781EE74-6342-452A-8D0C-7F026B5DDAC6}">
      <dgm:prSet/>
      <dgm:spPr/>
      <dgm:t>
        <a:bodyPr/>
        <a:lstStyle/>
        <a:p>
          <a:endParaRPr lang="en-US"/>
        </a:p>
      </dgm:t>
    </dgm:pt>
    <dgm:pt modelId="{521D3E3E-E014-478D-AF8E-82E6C65F2DA2}" type="sibTrans" cxnId="{8781EE74-6342-452A-8D0C-7F026B5DDAC6}">
      <dgm:prSet/>
      <dgm:spPr/>
      <dgm:t>
        <a:bodyPr/>
        <a:lstStyle/>
        <a:p>
          <a:endParaRPr lang="en-US"/>
        </a:p>
      </dgm:t>
    </dgm:pt>
    <dgm:pt modelId="{007759DC-B212-4F74-BCC8-D490830E2F2B}">
      <dgm:prSet custT="1"/>
      <dgm:spPr/>
      <dgm:t>
        <a:bodyPr/>
        <a:lstStyle/>
        <a:p>
          <a:r>
            <a:rPr lang="en-US" sz="1900" dirty="0">
              <a:latin typeface="Arial" panose="020B0604020202020204" pitchFamily="34" charset="0"/>
              <a:cs typeface="Arial" panose="020B0604020202020204" pitchFamily="34" charset="0"/>
            </a:rPr>
            <a:t>Has many applications available</a:t>
          </a:r>
        </a:p>
      </dgm:t>
    </dgm:pt>
    <dgm:pt modelId="{AABC78B6-8D4F-4CF6-9338-634E06B6D892}" type="parTrans" cxnId="{56169DB9-CC4D-4635-B818-B827D60EDF0A}">
      <dgm:prSet/>
      <dgm:spPr/>
      <dgm:t>
        <a:bodyPr/>
        <a:lstStyle/>
        <a:p>
          <a:endParaRPr lang="en-US"/>
        </a:p>
      </dgm:t>
    </dgm:pt>
    <dgm:pt modelId="{B61A2C5C-25DE-444E-AE06-644724CB37E8}" type="sibTrans" cxnId="{56169DB9-CC4D-4635-B818-B827D60EDF0A}">
      <dgm:prSet/>
      <dgm:spPr/>
      <dgm:t>
        <a:bodyPr/>
        <a:lstStyle/>
        <a:p>
          <a:endParaRPr lang="en-US"/>
        </a:p>
      </dgm:t>
    </dgm:pt>
    <dgm:pt modelId="{387BCBD1-6B8A-48F1-95E5-58CE98B85EEA}" type="pres">
      <dgm:prSet presAssocID="{1DDA2D3C-2929-4974-87B3-6A2A25CA8692}" presName="Name0" presStyleCnt="0">
        <dgm:presLayoutVars>
          <dgm:dir/>
          <dgm:animLvl val="lvl"/>
          <dgm:resizeHandles val="exact"/>
        </dgm:presLayoutVars>
      </dgm:prSet>
      <dgm:spPr/>
    </dgm:pt>
    <dgm:pt modelId="{2A3FB7E1-9C5A-4B8E-B95C-58F561AD80FA}" type="pres">
      <dgm:prSet presAssocID="{61DF2CA4-6340-4518-9993-F895DA2807CC}" presName="composite" presStyleCnt="0"/>
      <dgm:spPr/>
    </dgm:pt>
    <dgm:pt modelId="{BFF4539A-6352-46D1-97B8-795D02BB5BE7}" type="pres">
      <dgm:prSet presAssocID="{61DF2CA4-6340-4518-9993-F895DA2807CC}" presName="parTx" presStyleLbl="alignNode1" presStyleIdx="0" presStyleCnt="3" custLinFactNeighborX="2766" custLinFactNeighborY="-43293">
        <dgm:presLayoutVars>
          <dgm:chMax val="0"/>
          <dgm:chPref val="0"/>
          <dgm:bulletEnabled val="1"/>
        </dgm:presLayoutVars>
      </dgm:prSet>
      <dgm:spPr/>
    </dgm:pt>
    <dgm:pt modelId="{FB969525-8A63-4630-8728-EB2EDD4A2C6B}" type="pres">
      <dgm:prSet presAssocID="{61DF2CA4-6340-4518-9993-F895DA2807CC}" presName="desTx" presStyleLbl="alignAccFollowNode1" presStyleIdx="0" presStyleCnt="3" custLinFactNeighborX="2766" custLinFactNeighborY="-26102">
        <dgm:presLayoutVars>
          <dgm:bulletEnabled val="1"/>
        </dgm:presLayoutVars>
      </dgm:prSet>
      <dgm:spPr/>
    </dgm:pt>
    <dgm:pt modelId="{F5C55DA8-2FD1-4404-AA6F-12608E07C2D3}" type="pres">
      <dgm:prSet presAssocID="{8792912A-035D-485E-91FD-B135B14DE1BA}" presName="space" presStyleCnt="0"/>
      <dgm:spPr/>
    </dgm:pt>
    <dgm:pt modelId="{8E0F1E65-3CF0-41D0-9A41-D1108D8A5F68}" type="pres">
      <dgm:prSet presAssocID="{432D67B3-427F-41E2-AB57-2DCA81D7E557}" presName="composite" presStyleCnt="0"/>
      <dgm:spPr/>
    </dgm:pt>
    <dgm:pt modelId="{95480FD8-0062-40EE-8EEF-AD5E4FF464BD}" type="pres">
      <dgm:prSet presAssocID="{432D67B3-427F-41E2-AB57-2DCA81D7E557}" presName="parTx" presStyleLbl="alignNode1" presStyleIdx="1" presStyleCnt="3" custLinFactNeighborX="692" custLinFactNeighborY="-43293">
        <dgm:presLayoutVars>
          <dgm:chMax val="0"/>
          <dgm:chPref val="0"/>
          <dgm:bulletEnabled val="1"/>
        </dgm:presLayoutVars>
      </dgm:prSet>
      <dgm:spPr/>
    </dgm:pt>
    <dgm:pt modelId="{8C17006F-9873-4ECF-B26C-68944DD60865}" type="pres">
      <dgm:prSet presAssocID="{432D67B3-427F-41E2-AB57-2DCA81D7E557}" presName="desTx" presStyleLbl="alignAccFollowNode1" presStyleIdx="1" presStyleCnt="3" custLinFactNeighborX="692" custLinFactNeighborY="-25796">
        <dgm:presLayoutVars>
          <dgm:bulletEnabled val="1"/>
        </dgm:presLayoutVars>
      </dgm:prSet>
      <dgm:spPr/>
    </dgm:pt>
    <dgm:pt modelId="{63E2F228-3004-4DCA-888D-8E7D5731849F}" type="pres">
      <dgm:prSet presAssocID="{9F415E90-6202-4AC0-ADE2-2AB7E8421537}" presName="space" presStyleCnt="0"/>
      <dgm:spPr/>
    </dgm:pt>
    <dgm:pt modelId="{2B36B952-EF52-4220-A3BC-25D4558F9740}" type="pres">
      <dgm:prSet presAssocID="{6EB91EF6-8A43-44EC-93A1-CB5FF57520C5}" presName="composite" presStyleCnt="0"/>
      <dgm:spPr/>
    </dgm:pt>
    <dgm:pt modelId="{726D3921-9E58-4503-A311-EA3485D2444A}" type="pres">
      <dgm:prSet presAssocID="{6EB91EF6-8A43-44EC-93A1-CB5FF57520C5}" presName="parTx" presStyleLbl="alignNode1" presStyleIdx="2" presStyleCnt="3" custLinFactNeighborY="-43293">
        <dgm:presLayoutVars>
          <dgm:chMax val="0"/>
          <dgm:chPref val="0"/>
          <dgm:bulletEnabled val="1"/>
        </dgm:presLayoutVars>
      </dgm:prSet>
      <dgm:spPr/>
    </dgm:pt>
    <dgm:pt modelId="{E33E5C0E-7625-4FCE-A562-DB05626CB103}" type="pres">
      <dgm:prSet presAssocID="{6EB91EF6-8A43-44EC-93A1-CB5FF57520C5}" presName="desTx" presStyleLbl="alignAccFollowNode1" presStyleIdx="2" presStyleCnt="3" custLinFactNeighborX="103" custLinFactNeighborY="-24556">
        <dgm:presLayoutVars>
          <dgm:bulletEnabled val="1"/>
        </dgm:presLayoutVars>
      </dgm:prSet>
      <dgm:spPr/>
    </dgm:pt>
  </dgm:ptLst>
  <dgm:cxnLst>
    <dgm:cxn modelId="{4D204D04-48F7-4A54-9600-17066E2D40BB}" type="presOf" srcId="{007759DC-B212-4F74-BCC8-D490830E2F2B}" destId="{E33E5C0E-7625-4FCE-A562-DB05626CB103}" srcOrd="0" destOrd="2" presId="urn:microsoft.com/office/officeart/2005/8/layout/hList1"/>
    <dgm:cxn modelId="{9C427E26-E4ED-42B5-B3BE-1A8B932AD144}" srcId="{1DDA2D3C-2929-4974-87B3-6A2A25CA8692}" destId="{61DF2CA4-6340-4518-9993-F895DA2807CC}" srcOrd="0" destOrd="0" parTransId="{4D6F67B7-90FA-4183-AC67-1063853021C1}" sibTransId="{8792912A-035D-485E-91FD-B135B14DE1BA}"/>
    <dgm:cxn modelId="{CBC8E428-4EAC-4E02-8300-30FAD1A5863C}" type="presOf" srcId="{10257478-B85B-4A96-BD60-99FF3E45FE8F}" destId="{8C17006F-9873-4ECF-B26C-68944DD60865}" srcOrd="0" destOrd="1" presId="urn:microsoft.com/office/officeart/2005/8/layout/hList1"/>
    <dgm:cxn modelId="{97A2682D-BDDA-4D9A-97A3-1B6F83E983F6}" srcId="{432D67B3-427F-41E2-AB57-2DCA81D7E557}" destId="{8EA4406D-83B9-439D-938A-8EB7089785B6}" srcOrd="3" destOrd="0" parTransId="{ABB55D5D-455F-4698-9EB2-DCA60BACCC1A}" sibTransId="{34682C41-DD7E-43BE-9019-347D05680B30}"/>
    <dgm:cxn modelId="{26A2E13A-448F-40F2-B2DE-7465094E69C4}" type="presOf" srcId="{B91CF20B-1AA3-4889-815F-7EEA516A671B}" destId="{E33E5C0E-7625-4FCE-A562-DB05626CB103}" srcOrd="0" destOrd="0" presId="urn:microsoft.com/office/officeart/2005/8/layout/hList1"/>
    <dgm:cxn modelId="{C3C1FE3C-027C-4D3C-8C54-C5F81BB803D0}" srcId="{61DF2CA4-6340-4518-9993-F895DA2807CC}" destId="{7032E2F6-C25F-4C78-ADDB-5263A211D6C9}" srcOrd="2" destOrd="0" parTransId="{9BDFA9FA-A43F-47D4-A913-DFF5C5193DF3}" sibTransId="{EC364364-40C9-4BA0-864A-3E887ECCED60}"/>
    <dgm:cxn modelId="{12A14640-DD36-4A85-AE26-3B07DE7FEA3C}" srcId="{61DF2CA4-6340-4518-9993-F895DA2807CC}" destId="{93365719-B653-45FC-9D8A-E127F179A921}" srcOrd="0" destOrd="0" parTransId="{27A7DBCC-8720-48DA-B768-55D9BBB6CC29}" sibTransId="{31736C6A-799C-4BBA-B0F1-EE21B9C80596}"/>
    <dgm:cxn modelId="{7078F540-AA12-4F38-B31A-61F6B2A1C0D5}" srcId="{432D67B3-427F-41E2-AB57-2DCA81D7E557}" destId="{E6EBF810-824E-4D3E-8B53-55580A033418}" srcOrd="0" destOrd="0" parTransId="{F4276838-7016-46A0-A44A-24EE75425AB6}" sibTransId="{994A6144-D2DC-4B43-A6C5-DE0E7DEB9B53}"/>
    <dgm:cxn modelId="{DE4FBF67-BE46-4A2D-AAFC-8B90CE01C04C}" type="presOf" srcId="{6EB91EF6-8A43-44EC-93A1-CB5FF57520C5}" destId="{726D3921-9E58-4503-A311-EA3485D2444A}" srcOrd="0" destOrd="0" presId="urn:microsoft.com/office/officeart/2005/8/layout/hList1"/>
    <dgm:cxn modelId="{8D66FC50-7856-4066-BE96-E989EC597C34}" type="presOf" srcId="{93365719-B653-45FC-9D8A-E127F179A921}" destId="{FB969525-8A63-4630-8728-EB2EDD4A2C6B}" srcOrd="0" destOrd="0" presId="urn:microsoft.com/office/officeart/2005/8/layout/hList1"/>
    <dgm:cxn modelId="{8781EE74-6342-452A-8D0C-7F026B5DDAC6}" srcId="{6EB91EF6-8A43-44EC-93A1-CB5FF57520C5}" destId="{68CFF4B6-73AE-42F8-B048-2FEC3FE6E952}" srcOrd="1" destOrd="0" parTransId="{E9951B16-4244-478B-AF6E-5962F0074F03}" sibTransId="{521D3E3E-E014-478D-AF8E-82E6C65F2DA2}"/>
    <dgm:cxn modelId="{DB8B245A-4CD2-4FFA-A687-24BC2E2D703A}" srcId="{61DF2CA4-6340-4518-9993-F895DA2807CC}" destId="{E5CEC29C-DD96-4C7E-B0DF-CF083A7FF5D4}" srcOrd="1" destOrd="0" parTransId="{49CEAF25-15CF-49F2-95E0-D5633D4271C7}" sibTransId="{29A72821-C47C-4F31-825E-D0A471D3BF71}"/>
    <dgm:cxn modelId="{B4AECC85-5880-46B5-8962-B3E9BB8A327C}" srcId="{432D67B3-427F-41E2-AB57-2DCA81D7E557}" destId="{61BC8FE3-9B42-48EF-876C-22E6729C5301}" srcOrd="2" destOrd="0" parTransId="{B860EDF4-C202-44AA-A7E1-89DA49AB5DCC}" sibTransId="{7845DF33-5E3A-4E89-847D-CC582DDD8BAA}"/>
    <dgm:cxn modelId="{DA21248D-4055-4A0F-85FE-AB9F0AE994D5}" srcId="{432D67B3-427F-41E2-AB57-2DCA81D7E557}" destId="{10257478-B85B-4A96-BD60-99FF3E45FE8F}" srcOrd="1" destOrd="0" parTransId="{9D3D9246-4989-4541-9C35-F9D9DE1BAF5D}" sibTransId="{1203AEBD-872F-4FC8-9A40-D3914700B998}"/>
    <dgm:cxn modelId="{DF56E398-F9DB-4D15-927C-129B8618E9F6}" type="presOf" srcId="{432D67B3-427F-41E2-AB57-2DCA81D7E557}" destId="{95480FD8-0062-40EE-8EEF-AD5E4FF464BD}" srcOrd="0" destOrd="0" presId="urn:microsoft.com/office/officeart/2005/8/layout/hList1"/>
    <dgm:cxn modelId="{E0F4739F-A67F-49CF-9B0D-FAB07F0CB035}" type="presOf" srcId="{8EA4406D-83B9-439D-938A-8EB7089785B6}" destId="{8C17006F-9873-4ECF-B26C-68944DD60865}" srcOrd="0" destOrd="3" presId="urn:microsoft.com/office/officeart/2005/8/layout/hList1"/>
    <dgm:cxn modelId="{2A3941B1-77FD-46D5-AFB6-5942E4C1E4A3}" type="presOf" srcId="{61BC8FE3-9B42-48EF-876C-22E6729C5301}" destId="{8C17006F-9873-4ECF-B26C-68944DD60865}" srcOrd="0" destOrd="2" presId="urn:microsoft.com/office/officeart/2005/8/layout/hList1"/>
    <dgm:cxn modelId="{56169DB9-CC4D-4635-B818-B827D60EDF0A}" srcId="{6EB91EF6-8A43-44EC-93A1-CB5FF57520C5}" destId="{007759DC-B212-4F74-BCC8-D490830E2F2B}" srcOrd="2" destOrd="0" parTransId="{AABC78B6-8D4F-4CF6-9338-634E06B6D892}" sibTransId="{B61A2C5C-25DE-444E-AE06-644724CB37E8}"/>
    <dgm:cxn modelId="{946AAABC-6B7F-449B-996F-B59850DCB978}" type="presOf" srcId="{68CFF4B6-73AE-42F8-B048-2FEC3FE6E952}" destId="{E33E5C0E-7625-4FCE-A562-DB05626CB103}" srcOrd="0" destOrd="1" presId="urn:microsoft.com/office/officeart/2005/8/layout/hList1"/>
    <dgm:cxn modelId="{D42B96C2-D506-490D-8F90-2FCA7FB8C3B8}" type="presOf" srcId="{E6EBF810-824E-4D3E-8B53-55580A033418}" destId="{8C17006F-9873-4ECF-B26C-68944DD60865}" srcOrd="0" destOrd="0" presId="urn:microsoft.com/office/officeart/2005/8/layout/hList1"/>
    <dgm:cxn modelId="{281A9FC3-8B7D-487C-B046-F737708F3BA6}" srcId="{6EB91EF6-8A43-44EC-93A1-CB5FF57520C5}" destId="{B91CF20B-1AA3-4889-815F-7EEA516A671B}" srcOrd="0" destOrd="0" parTransId="{1FA4404E-2C8E-4E0E-AEF6-B490800D9EBC}" sibTransId="{22250CD5-4E27-4D9F-AADC-19B841B2B440}"/>
    <dgm:cxn modelId="{B92D6DC7-7007-4289-BFD3-04A3F6C0A1A7}" type="presOf" srcId="{E5CEC29C-DD96-4C7E-B0DF-CF083A7FF5D4}" destId="{FB969525-8A63-4630-8728-EB2EDD4A2C6B}" srcOrd="0" destOrd="1" presId="urn:microsoft.com/office/officeart/2005/8/layout/hList1"/>
    <dgm:cxn modelId="{F58363C8-6971-474F-BC8C-89AB9BDD2750}" srcId="{1DDA2D3C-2929-4974-87B3-6A2A25CA8692}" destId="{432D67B3-427F-41E2-AB57-2DCA81D7E557}" srcOrd="1" destOrd="0" parTransId="{705E3EA0-E685-4DB5-B298-14BE07DFACDC}" sibTransId="{9F415E90-6202-4AC0-ADE2-2AB7E8421537}"/>
    <dgm:cxn modelId="{E5B2F7C9-3DBB-4E1A-AAA1-D81E065768E1}" srcId="{1DDA2D3C-2929-4974-87B3-6A2A25CA8692}" destId="{6EB91EF6-8A43-44EC-93A1-CB5FF57520C5}" srcOrd="2" destOrd="0" parTransId="{1F7803B2-23E2-4098-B37C-69893C0FE13A}" sibTransId="{838A382A-FB7A-46B6-9CB7-18881DE35650}"/>
    <dgm:cxn modelId="{B94F02D8-86E0-493D-96B1-E43DA5390CB6}" type="presOf" srcId="{61DF2CA4-6340-4518-9993-F895DA2807CC}" destId="{BFF4539A-6352-46D1-97B8-795D02BB5BE7}" srcOrd="0" destOrd="0" presId="urn:microsoft.com/office/officeart/2005/8/layout/hList1"/>
    <dgm:cxn modelId="{746C0AE7-9D15-46A4-BA91-D6A6C6DFA089}" type="presOf" srcId="{1DDA2D3C-2929-4974-87B3-6A2A25CA8692}" destId="{387BCBD1-6B8A-48F1-95E5-58CE98B85EEA}" srcOrd="0" destOrd="0" presId="urn:microsoft.com/office/officeart/2005/8/layout/hList1"/>
    <dgm:cxn modelId="{254CEFE8-3A7B-4DD4-9BFC-195821E22D4D}" type="presOf" srcId="{7032E2F6-C25F-4C78-ADDB-5263A211D6C9}" destId="{FB969525-8A63-4630-8728-EB2EDD4A2C6B}" srcOrd="0" destOrd="2" presId="urn:microsoft.com/office/officeart/2005/8/layout/hList1"/>
    <dgm:cxn modelId="{ED80983A-777A-40A4-96E7-90BE9D31893C}" type="presParOf" srcId="{387BCBD1-6B8A-48F1-95E5-58CE98B85EEA}" destId="{2A3FB7E1-9C5A-4B8E-B95C-58F561AD80FA}" srcOrd="0" destOrd="0" presId="urn:microsoft.com/office/officeart/2005/8/layout/hList1"/>
    <dgm:cxn modelId="{8260DEF0-3AC5-40BC-98B1-D70B9AD3883C}" type="presParOf" srcId="{2A3FB7E1-9C5A-4B8E-B95C-58F561AD80FA}" destId="{BFF4539A-6352-46D1-97B8-795D02BB5BE7}" srcOrd="0" destOrd="0" presId="urn:microsoft.com/office/officeart/2005/8/layout/hList1"/>
    <dgm:cxn modelId="{0422B3AC-A4B1-4B4C-9871-7D355F0F6FBC}" type="presParOf" srcId="{2A3FB7E1-9C5A-4B8E-B95C-58F561AD80FA}" destId="{FB969525-8A63-4630-8728-EB2EDD4A2C6B}" srcOrd="1" destOrd="0" presId="urn:microsoft.com/office/officeart/2005/8/layout/hList1"/>
    <dgm:cxn modelId="{550ADBBF-1511-4FC2-85A2-9B95E15F5EF6}" type="presParOf" srcId="{387BCBD1-6B8A-48F1-95E5-58CE98B85EEA}" destId="{F5C55DA8-2FD1-4404-AA6F-12608E07C2D3}" srcOrd="1" destOrd="0" presId="urn:microsoft.com/office/officeart/2005/8/layout/hList1"/>
    <dgm:cxn modelId="{63E03E99-D1A6-4289-BF27-84BDC74475B8}" type="presParOf" srcId="{387BCBD1-6B8A-48F1-95E5-58CE98B85EEA}" destId="{8E0F1E65-3CF0-41D0-9A41-D1108D8A5F68}" srcOrd="2" destOrd="0" presId="urn:microsoft.com/office/officeart/2005/8/layout/hList1"/>
    <dgm:cxn modelId="{A284ABCD-B55F-400D-9DC8-BCDE4479C34F}" type="presParOf" srcId="{8E0F1E65-3CF0-41D0-9A41-D1108D8A5F68}" destId="{95480FD8-0062-40EE-8EEF-AD5E4FF464BD}" srcOrd="0" destOrd="0" presId="urn:microsoft.com/office/officeart/2005/8/layout/hList1"/>
    <dgm:cxn modelId="{5E7D06B0-E332-4364-9451-567044B55796}" type="presParOf" srcId="{8E0F1E65-3CF0-41D0-9A41-D1108D8A5F68}" destId="{8C17006F-9873-4ECF-B26C-68944DD60865}" srcOrd="1" destOrd="0" presId="urn:microsoft.com/office/officeart/2005/8/layout/hList1"/>
    <dgm:cxn modelId="{C9F7C949-E104-4928-9380-DBE7C5FA71A6}" type="presParOf" srcId="{387BCBD1-6B8A-48F1-95E5-58CE98B85EEA}" destId="{63E2F228-3004-4DCA-888D-8E7D5731849F}" srcOrd="3" destOrd="0" presId="urn:microsoft.com/office/officeart/2005/8/layout/hList1"/>
    <dgm:cxn modelId="{5AE9718B-2253-4B48-B46A-075717A08DEE}" type="presParOf" srcId="{387BCBD1-6B8A-48F1-95E5-58CE98B85EEA}" destId="{2B36B952-EF52-4220-A3BC-25D4558F9740}" srcOrd="4" destOrd="0" presId="urn:microsoft.com/office/officeart/2005/8/layout/hList1"/>
    <dgm:cxn modelId="{0C7AE0BA-A94F-4A3C-A044-25C18D74DA40}" type="presParOf" srcId="{2B36B952-EF52-4220-A3BC-25D4558F9740}" destId="{726D3921-9E58-4503-A311-EA3485D2444A}" srcOrd="0" destOrd="0" presId="urn:microsoft.com/office/officeart/2005/8/layout/hList1"/>
    <dgm:cxn modelId="{8C31770D-AE87-42D3-B6F8-35FFCB2E3F1F}" type="presParOf" srcId="{2B36B952-EF52-4220-A3BC-25D4558F9740}" destId="{E33E5C0E-7625-4FCE-A562-DB05626CB103}"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F3BD40-0429-40FB-9A8D-195BB4582957}"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50837D07-83C3-442A-9EB2-A3C7C4269F05}">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t>Check Hardware for compatibility</a:t>
          </a:r>
        </a:p>
      </dgm:t>
    </dgm:pt>
    <dgm:pt modelId="{FC6D6242-5802-4F97-8ACC-907DED0C627C}" type="parTrans" cxnId="{57D3B2CD-53B8-4914-A3DD-47217E1089D5}">
      <dgm:prSet/>
      <dgm:spPr/>
      <dgm:t>
        <a:bodyPr/>
        <a:lstStyle/>
        <a:p>
          <a:endParaRPr lang="en-US"/>
        </a:p>
      </dgm:t>
    </dgm:pt>
    <dgm:pt modelId="{B7785F70-6CFA-4F56-A8EF-3ACCE36ED8C1}" type="sibTrans" cxnId="{57D3B2CD-53B8-4914-A3DD-47217E1089D5}">
      <dgm:prSet/>
      <dgm:spPr/>
      <dgm:t>
        <a:bodyPr/>
        <a:lstStyle/>
        <a:p>
          <a:endParaRPr lang="en-US"/>
        </a:p>
      </dgm:t>
    </dgm:pt>
    <dgm:pt modelId="{01C8596C-F1E3-4B9D-9B11-6F173B27745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t>Discuss software applications</a:t>
          </a:r>
        </a:p>
      </dgm:t>
    </dgm:pt>
    <dgm:pt modelId="{578E4320-04B2-430A-A3C5-F505E307D609}" type="parTrans" cxnId="{3602B7DE-00EB-442D-B8E2-1B9EDADA8A20}">
      <dgm:prSet/>
      <dgm:spPr/>
      <dgm:t>
        <a:bodyPr/>
        <a:lstStyle/>
        <a:p>
          <a:endParaRPr lang="en-US"/>
        </a:p>
      </dgm:t>
    </dgm:pt>
    <dgm:pt modelId="{D9E17C92-0AA2-4173-A3F3-7F8DFC01E269}" type="sibTrans" cxnId="{3602B7DE-00EB-442D-B8E2-1B9EDADA8A20}">
      <dgm:prSet/>
      <dgm:spPr/>
      <dgm:t>
        <a:bodyPr/>
        <a:lstStyle/>
        <a:p>
          <a:endParaRPr lang="en-US"/>
        </a:p>
      </dgm:t>
    </dgm:pt>
    <dgm:pt modelId="{324BFCA8-7B05-411D-94C3-70363D72886E}">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t>Backup all data on current systems</a:t>
          </a:r>
        </a:p>
      </dgm:t>
    </dgm:pt>
    <dgm:pt modelId="{761B434B-6116-4021-BB17-5CF45E73E0DB}" type="parTrans" cxnId="{3085BB17-FEAD-48A6-A8DA-4D4F7490874A}">
      <dgm:prSet/>
      <dgm:spPr/>
      <dgm:t>
        <a:bodyPr/>
        <a:lstStyle/>
        <a:p>
          <a:endParaRPr lang="en-US"/>
        </a:p>
      </dgm:t>
    </dgm:pt>
    <dgm:pt modelId="{8220CD2A-3390-4B7D-830C-3C733821DAA2}" type="sibTrans" cxnId="{3085BB17-FEAD-48A6-A8DA-4D4F7490874A}">
      <dgm:prSet/>
      <dgm:spPr/>
      <dgm:t>
        <a:bodyPr/>
        <a:lstStyle/>
        <a:p>
          <a:endParaRPr lang="en-US"/>
        </a:p>
      </dgm:t>
    </dgm:pt>
    <dgm:pt modelId="{5E4F589E-812C-4FC1-87BE-26A8A4CE68C4}">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t>Train employees on UBUNTU</a:t>
          </a:r>
        </a:p>
      </dgm:t>
    </dgm:pt>
    <dgm:pt modelId="{012A111D-8A65-4F6A-BC70-899BC4D7B616}" type="parTrans" cxnId="{8D8D04C0-8B81-40EE-B042-6EA5A4651089}">
      <dgm:prSet/>
      <dgm:spPr/>
      <dgm:t>
        <a:bodyPr/>
        <a:lstStyle/>
        <a:p>
          <a:endParaRPr lang="en-US"/>
        </a:p>
      </dgm:t>
    </dgm:pt>
    <dgm:pt modelId="{2D6C4C54-C549-4B00-8244-364DCD9D6C50}" type="sibTrans" cxnId="{8D8D04C0-8B81-40EE-B042-6EA5A4651089}">
      <dgm:prSet/>
      <dgm:spPr/>
      <dgm:t>
        <a:bodyPr/>
        <a:lstStyle/>
        <a:p>
          <a:endParaRPr lang="en-US"/>
        </a:p>
      </dgm:t>
    </dgm:pt>
    <dgm:pt modelId="{E17672D5-2184-4317-8005-B775453CFC3A}">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t>Install and test on Company Servers</a:t>
          </a:r>
        </a:p>
      </dgm:t>
    </dgm:pt>
    <dgm:pt modelId="{4E361C28-BDA3-4FF4-8F03-36DF60768291}" type="parTrans" cxnId="{97ECFA30-FE49-4251-A958-AEF3251E8ACE}">
      <dgm:prSet/>
      <dgm:spPr/>
      <dgm:t>
        <a:bodyPr/>
        <a:lstStyle/>
        <a:p>
          <a:endParaRPr lang="en-US"/>
        </a:p>
      </dgm:t>
    </dgm:pt>
    <dgm:pt modelId="{5EA61165-55D3-4941-BA85-7FBC8EC6780C}" type="sibTrans" cxnId="{97ECFA30-FE49-4251-A958-AEF3251E8ACE}">
      <dgm:prSet/>
      <dgm:spPr/>
      <dgm:t>
        <a:bodyPr/>
        <a:lstStyle/>
        <a:p>
          <a:endParaRPr lang="en-US"/>
        </a:p>
      </dgm:t>
    </dgm:pt>
    <dgm:pt modelId="{AF7AC707-37E7-4E78-A379-08E2F05521E3}">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t>Port over previous data and deploy</a:t>
          </a:r>
        </a:p>
      </dgm:t>
    </dgm:pt>
    <dgm:pt modelId="{AC4FBF89-FFD3-4E28-801C-1BDFD80D245A}" type="parTrans" cxnId="{38B935E3-26DF-4854-B386-472F9C385B87}">
      <dgm:prSet/>
      <dgm:spPr/>
      <dgm:t>
        <a:bodyPr/>
        <a:lstStyle/>
        <a:p>
          <a:endParaRPr lang="en-US"/>
        </a:p>
      </dgm:t>
    </dgm:pt>
    <dgm:pt modelId="{0CB4F792-4645-439E-A822-6791AE616DB2}" type="sibTrans" cxnId="{38B935E3-26DF-4854-B386-472F9C385B87}">
      <dgm:prSet/>
      <dgm:spPr/>
      <dgm:t>
        <a:bodyPr/>
        <a:lstStyle/>
        <a:p>
          <a:endParaRPr lang="en-US"/>
        </a:p>
      </dgm:t>
    </dgm:pt>
    <dgm:pt modelId="{183F2836-C173-4F6A-9180-E16F3D8EF1D8}" type="pres">
      <dgm:prSet presAssocID="{6EF3BD40-0429-40FB-9A8D-195BB4582957}" presName="Name0" presStyleCnt="0">
        <dgm:presLayoutVars>
          <dgm:dir/>
          <dgm:resizeHandles val="exact"/>
        </dgm:presLayoutVars>
      </dgm:prSet>
      <dgm:spPr/>
    </dgm:pt>
    <dgm:pt modelId="{E2A65878-18E7-4E28-8BC3-D86722055B06}" type="pres">
      <dgm:prSet presAssocID="{6EF3BD40-0429-40FB-9A8D-195BB4582957}" presName="cycle" presStyleCnt="0"/>
      <dgm:spPr/>
    </dgm:pt>
    <dgm:pt modelId="{3EB70A78-98CC-4224-B33D-28295B19D97E}" type="pres">
      <dgm:prSet presAssocID="{50837D07-83C3-442A-9EB2-A3C7C4269F05}" presName="nodeFirstNode" presStyleLbl="node1" presStyleIdx="0" presStyleCnt="6">
        <dgm:presLayoutVars>
          <dgm:bulletEnabled val="1"/>
        </dgm:presLayoutVars>
      </dgm:prSet>
      <dgm:spPr/>
    </dgm:pt>
    <dgm:pt modelId="{AA34EB1C-1D38-4855-8F6D-4F67AF8189BF}" type="pres">
      <dgm:prSet presAssocID="{B7785F70-6CFA-4F56-A8EF-3ACCE36ED8C1}" presName="sibTransFirstNode" presStyleLbl="bgShp" presStyleIdx="0" presStyleCnt="1"/>
      <dgm:spPr/>
    </dgm:pt>
    <dgm:pt modelId="{45E502BC-A71F-4E4B-9D46-1E507841E1EB}" type="pres">
      <dgm:prSet presAssocID="{01C8596C-F1E3-4B9D-9B11-6F173B27745A}" presName="nodeFollowingNodes" presStyleLbl="node1" presStyleIdx="1" presStyleCnt="6" custRadScaleRad="97186" custRadScaleInc="7569">
        <dgm:presLayoutVars>
          <dgm:bulletEnabled val="1"/>
        </dgm:presLayoutVars>
      </dgm:prSet>
      <dgm:spPr/>
    </dgm:pt>
    <dgm:pt modelId="{8A13F319-6D9C-4EEA-8FE9-C8359A5D3C52}" type="pres">
      <dgm:prSet presAssocID="{324BFCA8-7B05-411D-94C3-70363D72886E}" presName="nodeFollowingNodes" presStyleLbl="node1" presStyleIdx="2" presStyleCnt="6" custRadScaleRad="101226" custRadScaleInc="-13888">
        <dgm:presLayoutVars>
          <dgm:bulletEnabled val="1"/>
        </dgm:presLayoutVars>
      </dgm:prSet>
      <dgm:spPr/>
    </dgm:pt>
    <dgm:pt modelId="{3B4FDA8B-8187-4074-8D7A-DFAF9F91C324}" type="pres">
      <dgm:prSet presAssocID="{5E4F589E-812C-4FC1-87BE-26A8A4CE68C4}" presName="nodeFollowingNodes" presStyleLbl="node1" presStyleIdx="3" presStyleCnt="6">
        <dgm:presLayoutVars>
          <dgm:bulletEnabled val="1"/>
        </dgm:presLayoutVars>
      </dgm:prSet>
      <dgm:spPr/>
    </dgm:pt>
    <dgm:pt modelId="{6751A1EC-7C58-4758-9E00-E936EFD808B9}" type="pres">
      <dgm:prSet presAssocID="{E17672D5-2184-4317-8005-B775453CFC3A}" presName="nodeFollowingNodes" presStyleLbl="node1" presStyleIdx="4" presStyleCnt="6" custRadScaleRad="103479" custRadScaleInc="12568">
        <dgm:presLayoutVars>
          <dgm:bulletEnabled val="1"/>
        </dgm:presLayoutVars>
      </dgm:prSet>
      <dgm:spPr/>
    </dgm:pt>
    <dgm:pt modelId="{0DEC7980-0A5D-4A3A-B6FB-48C3591CADC1}" type="pres">
      <dgm:prSet presAssocID="{AF7AC707-37E7-4E78-A379-08E2F05521E3}" presName="nodeFollowingNodes" presStyleLbl="node1" presStyleIdx="5" presStyleCnt="6" custRadScaleRad="102397" custRadScaleInc="-15351">
        <dgm:presLayoutVars>
          <dgm:bulletEnabled val="1"/>
        </dgm:presLayoutVars>
      </dgm:prSet>
      <dgm:spPr/>
    </dgm:pt>
  </dgm:ptLst>
  <dgm:cxnLst>
    <dgm:cxn modelId="{BDBE0B02-9A0F-449B-813B-26A584C9439B}" type="presOf" srcId="{E17672D5-2184-4317-8005-B775453CFC3A}" destId="{6751A1EC-7C58-4758-9E00-E936EFD808B9}" srcOrd="0" destOrd="0" presId="urn:microsoft.com/office/officeart/2005/8/layout/cycle3"/>
    <dgm:cxn modelId="{3085BB17-FEAD-48A6-A8DA-4D4F7490874A}" srcId="{6EF3BD40-0429-40FB-9A8D-195BB4582957}" destId="{324BFCA8-7B05-411D-94C3-70363D72886E}" srcOrd="2" destOrd="0" parTransId="{761B434B-6116-4021-BB17-5CF45E73E0DB}" sibTransId="{8220CD2A-3390-4B7D-830C-3C733821DAA2}"/>
    <dgm:cxn modelId="{97ECFA30-FE49-4251-A958-AEF3251E8ACE}" srcId="{6EF3BD40-0429-40FB-9A8D-195BB4582957}" destId="{E17672D5-2184-4317-8005-B775453CFC3A}" srcOrd="4" destOrd="0" parTransId="{4E361C28-BDA3-4FF4-8F03-36DF60768291}" sibTransId="{5EA61165-55D3-4941-BA85-7FBC8EC6780C}"/>
    <dgm:cxn modelId="{74FB3E4F-7A63-42F8-AFCF-8778D77E45BD}" type="presOf" srcId="{01C8596C-F1E3-4B9D-9B11-6F173B27745A}" destId="{45E502BC-A71F-4E4B-9D46-1E507841E1EB}" srcOrd="0" destOrd="0" presId="urn:microsoft.com/office/officeart/2005/8/layout/cycle3"/>
    <dgm:cxn modelId="{83C0397C-23FF-4E98-8D16-691D06E9320C}" type="presOf" srcId="{6EF3BD40-0429-40FB-9A8D-195BB4582957}" destId="{183F2836-C173-4F6A-9180-E16F3D8EF1D8}" srcOrd="0" destOrd="0" presId="urn:microsoft.com/office/officeart/2005/8/layout/cycle3"/>
    <dgm:cxn modelId="{152E9180-5C66-48E5-BF6F-9FB8B5E41913}" type="presOf" srcId="{324BFCA8-7B05-411D-94C3-70363D72886E}" destId="{8A13F319-6D9C-4EEA-8FE9-C8359A5D3C52}" srcOrd="0" destOrd="0" presId="urn:microsoft.com/office/officeart/2005/8/layout/cycle3"/>
    <dgm:cxn modelId="{14BE3F95-D633-41C7-A6F3-1DB58887BA42}" type="presOf" srcId="{5E4F589E-812C-4FC1-87BE-26A8A4CE68C4}" destId="{3B4FDA8B-8187-4074-8D7A-DFAF9F91C324}" srcOrd="0" destOrd="0" presId="urn:microsoft.com/office/officeart/2005/8/layout/cycle3"/>
    <dgm:cxn modelId="{03A520A6-AA14-4C0C-958D-9C5662E4296C}" type="presOf" srcId="{50837D07-83C3-442A-9EB2-A3C7C4269F05}" destId="{3EB70A78-98CC-4224-B33D-28295B19D97E}" srcOrd="0" destOrd="0" presId="urn:microsoft.com/office/officeart/2005/8/layout/cycle3"/>
    <dgm:cxn modelId="{8D8D04C0-8B81-40EE-B042-6EA5A4651089}" srcId="{6EF3BD40-0429-40FB-9A8D-195BB4582957}" destId="{5E4F589E-812C-4FC1-87BE-26A8A4CE68C4}" srcOrd="3" destOrd="0" parTransId="{012A111D-8A65-4F6A-BC70-899BC4D7B616}" sibTransId="{2D6C4C54-C549-4B00-8244-364DCD9D6C50}"/>
    <dgm:cxn modelId="{57D3B2CD-53B8-4914-A3DD-47217E1089D5}" srcId="{6EF3BD40-0429-40FB-9A8D-195BB4582957}" destId="{50837D07-83C3-442A-9EB2-A3C7C4269F05}" srcOrd="0" destOrd="0" parTransId="{FC6D6242-5802-4F97-8ACC-907DED0C627C}" sibTransId="{B7785F70-6CFA-4F56-A8EF-3ACCE36ED8C1}"/>
    <dgm:cxn modelId="{7CBE03D7-4186-433F-8314-3B60DF035FE4}" type="presOf" srcId="{AF7AC707-37E7-4E78-A379-08E2F05521E3}" destId="{0DEC7980-0A5D-4A3A-B6FB-48C3591CADC1}" srcOrd="0" destOrd="0" presId="urn:microsoft.com/office/officeart/2005/8/layout/cycle3"/>
    <dgm:cxn modelId="{3602B7DE-00EB-442D-B8E2-1B9EDADA8A20}" srcId="{6EF3BD40-0429-40FB-9A8D-195BB4582957}" destId="{01C8596C-F1E3-4B9D-9B11-6F173B27745A}" srcOrd="1" destOrd="0" parTransId="{578E4320-04B2-430A-A3C5-F505E307D609}" sibTransId="{D9E17C92-0AA2-4173-A3F3-7F8DFC01E269}"/>
    <dgm:cxn modelId="{38B935E3-26DF-4854-B386-472F9C385B87}" srcId="{6EF3BD40-0429-40FB-9A8D-195BB4582957}" destId="{AF7AC707-37E7-4E78-A379-08E2F05521E3}" srcOrd="5" destOrd="0" parTransId="{AC4FBF89-FFD3-4E28-801C-1BDFD80D245A}" sibTransId="{0CB4F792-4645-439E-A822-6791AE616DB2}"/>
    <dgm:cxn modelId="{3799EAE8-750E-439D-B2E9-AA8A6B280A42}" type="presOf" srcId="{B7785F70-6CFA-4F56-A8EF-3ACCE36ED8C1}" destId="{AA34EB1C-1D38-4855-8F6D-4F67AF8189BF}" srcOrd="0" destOrd="0" presId="urn:microsoft.com/office/officeart/2005/8/layout/cycle3"/>
    <dgm:cxn modelId="{C1D1329D-0C48-461A-98C0-FB3D7F023015}" type="presParOf" srcId="{183F2836-C173-4F6A-9180-E16F3D8EF1D8}" destId="{E2A65878-18E7-4E28-8BC3-D86722055B06}" srcOrd="0" destOrd="0" presId="urn:microsoft.com/office/officeart/2005/8/layout/cycle3"/>
    <dgm:cxn modelId="{85A58DE4-9157-4188-A6EE-A870101CFC8D}" type="presParOf" srcId="{E2A65878-18E7-4E28-8BC3-D86722055B06}" destId="{3EB70A78-98CC-4224-B33D-28295B19D97E}" srcOrd="0" destOrd="0" presId="urn:microsoft.com/office/officeart/2005/8/layout/cycle3"/>
    <dgm:cxn modelId="{7722136B-5ECD-47DB-97C1-899D7EB994FD}" type="presParOf" srcId="{E2A65878-18E7-4E28-8BC3-D86722055B06}" destId="{AA34EB1C-1D38-4855-8F6D-4F67AF8189BF}" srcOrd="1" destOrd="0" presId="urn:microsoft.com/office/officeart/2005/8/layout/cycle3"/>
    <dgm:cxn modelId="{F28BDDC6-C7E5-4CDD-85DC-DB959FE6097A}" type="presParOf" srcId="{E2A65878-18E7-4E28-8BC3-D86722055B06}" destId="{45E502BC-A71F-4E4B-9D46-1E507841E1EB}" srcOrd="2" destOrd="0" presId="urn:microsoft.com/office/officeart/2005/8/layout/cycle3"/>
    <dgm:cxn modelId="{453B6BD9-EA6B-437A-963F-FB6A9D3C3440}" type="presParOf" srcId="{E2A65878-18E7-4E28-8BC3-D86722055B06}" destId="{8A13F319-6D9C-4EEA-8FE9-C8359A5D3C52}" srcOrd="3" destOrd="0" presId="urn:microsoft.com/office/officeart/2005/8/layout/cycle3"/>
    <dgm:cxn modelId="{9BBB7E8D-26EA-4A8C-894E-2D5B84B6E8D7}" type="presParOf" srcId="{E2A65878-18E7-4E28-8BC3-D86722055B06}" destId="{3B4FDA8B-8187-4074-8D7A-DFAF9F91C324}" srcOrd="4" destOrd="0" presId="urn:microsoft.com/office/officeart/2005/8/layout/cycle3"/>
    <dgm:cxn modelId="{CD30D810-BA69-4CA7-BFD9-E92A775BA543}" type="presParOf" srcId="{E2A65878-18E7-4E28-8BC3-D86722055B06}" destId="{6751A1EC-7C58-4758-9E00-E936EFD808B9}" srcOrd="5" destOrd="0" presId="urn:microsoft.com/office/officeart/2005/8/layout/cycle3"/>
    <dgm:cxn modelId="{09773CD9-E01C-409B-98A1-7CF076BC6375}" type="presParOf" srcId="{E2A65878-18E7-4E28-8BC3-D86722055B06}" destId="{0DEC7980-0A5D-4A3A-B6FB-48C3591CADC1}" srcOrd="6" destOrd="0" presId="urn:microsoft.com/office/officeart/2005/8/layout/cycle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9F4E07-4915-40F9-AE6F-620906E7DFF0}"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US"/>
        </a:p>
      </dgm:t>
    </dgm:pt>
    <dgm:pt modelId="{B739A54B-6BF9-495F-B16D-538109B5A0CB}">
      <dgm:prSet phldrT="[Text]"/>
      <dgm:spPr/>
      <dgm:t>
        <a:bodyPr/>
        <a:lstStyle/>
        <a:p>
          <a:r>
            <a:rPr lang="en-US" dirty="0"/>
            <a:t>File Sharing</a:t>
          </a:r>
        </a:p>
      </dgm:t>
    </dgm:pt>
    <dgm:pt modelId="{6634549A-E4CA-409E-B8D0-2BF83291B27D}" type="parTrans" cxnId="{D420771D-20C6-4390-B491-2FAD594348D5}">
      <dgm:prSet/>
      <dgm:spPr/>
      <dgm:t>
        <a:bodyPr/>
        <a:lstStyle/>
        <a:p>
          <a:endParaRPr lang="en-US"/>
        </a:p>
      </dgm:t>
    </dgm:pt>
    <dgm:pt modelId="{E477A116-CA28-4FBA-A098-78EE0D00A239}" type="sibTrans" cxnId="{D420771D-20C6-4390-B491-2FAD594348D5}">
      <dgm:prSet/>
      <dgm:spPr/>
      <dgm:t>
        <a:bodyPr/>
        <a:lstStyle/>
        <a:p>
          <a:endParaRPr lang="en-US"/>
        </a:p>
      </dgm:t>
    </dgm:pt>
    <dgm:pt modelId="{D7088502-9C79-4453-BFD1-A7850AEF6F97}">
      <dgm:prSet phldrT="[Text]"/>
      <dgm:spPr/>
      <dgm:t>
        <a:bodyPr/>
        <a:lstStyle/>
        <a:p>
          <a:r>
            <a:rPr lang="en-US" dirty="0"/>
            <a:t>Samba File Server</a:t>
          </a:r>
        </a:p>
      </dgm:t>
    </dgm:pt>
    <dgm:pt modelId="{5EED7F17-E2FE-483C-A3AD-8FBF14A3AF85}" type="parTrans" cxnId="{3EF6A8B0-D31D-4308-8C44-48DB358F8AEF}">
      <dgm:prSet/>
      <dgm:spPr/>
      <dgm:t>
        <a:bodyPr/>
        <a:lstStyle/>
        <a:p>
          <a:endParaRPr lang="en-US"/>
        </a:p>
      </dgm:t>
    </dgm:pt>
    <dgm:pt modelId="{46305889-D962-4A5A-B825-098C91AD0A36}" type="sibTrans" cxnId="{3EF6A8B0-D31D-4308-8C44-48DB358F8AEF}">
      <dgm:prSet/>
      <dgm:spPr/>
      <dgm:t>
        <a:bodyPr/>
        <a:lstStyle/>
        <a:p>
          <a:endParaRPr lang="en-US"/>
        </a:p>
      </dgm:t>
    </dgm:pt>
    <dgm:pt modelId="{E78446ED-79AA-4D53-87FD-759DEB20885D}">
      <dgm:prSet phldrT="[Text]"/>
      <dgm:spPr/>
      <dgm:t>
        <a:bodyPr/>
        <a:lstStyle/>
        <a:p>
          <a:r>
            <a:rPr lang="en-US" dirty="0"/>
            <a:t>Services</a:t>
          </a:r>
        </a:p>
      </dgm:t>
    </dgm:pt>
    <dgm:pt modelId="{EC245644-3A1C-42F8-843F-6C6C888FE018}" type="parTrans" cxnId="{B19AE9C6-7244-4392-B820-93506BBC0596}">
      <dgm:prSet/>
      <dgm:spPr/>
      <dgm:t>
        <a:bodyPr/>
        <a:lstStyle/>
        <a:p>
          <a:endParaRPr lang="en-US"/>
        </a:p>
      </dgm:t>
    </dgm:pt>
    <dgm:pt modelId="{86B146F2-6EA7-461C-BEB4-F086E8B38AC3}" type="sibTrans" cxnId="{B19AE9C6-7244-4392-B820-93506BBC0596}">
      <dgm:prSet/>
      <dgm:spPr/>
      <dgm:t>
        <a:bodyPr/>
        <a:lstStyle/>
        <a:p>
          <a:endParaRPr lang="en-US"/>
        </a:p>
      </dgm:t>
    </dgm:pt>
    <dgm:pt modelId="{6CD45652-134E-4D8A-AF3D-55EAA91D879A}">
      <dgm:prSet phldrT="[Text]"/>
      <dgm:spPr/>
      <dgm:t>
        <a:bodyPr/>
        <a:lstStyle/>
        <a:p>
          <a:r>
            <a:rPr lang="en-US" dirty="0"/>
            <a:t>HTTPD Apache2</a:t>
          </a:r>
        </a:p>
      </dgm:t>
    </dgm:pt>
    <dgm:pt modelId="{965F9A61-C44F-4086-AF32-5BBD432C4E53}" type="parTrans" cxnId="{0E346079-74CD-4C7C-8B14-315DBF9CDBC4}">
      <dgm:prSet/>
      <dgm:spPr/>
      <dgm:t>
        <a:bodyPr/>
        <a:lstStyle/>
        <a:p>
          <a:endParaRPr lang="en-US"/>
        </a:p>
      </dgm:t>
    </dgm:pt>
    <dgm:pt modelId="{97E45C75-458D-445F-A0B3-F1BA59546CFF}" type="sibTrans" cxnId="{0E346079-74CD-4C7C-8B14-315DBF9CDBC4}">
      <dgm:prSet/>
      <dgm:spPr/>
      <dgm:t>
        <a:bodyPr/>
        <a:lstStyle/>
        <a:p>
          <a:endParaRPr lang="en-US"/>
        </a:p>
      </dgm:t>
    </dgm:pt>
    <dgm:pt modelId="{5B23C509-D7A6-4AAC-ACC9-66DE099C978E}">
      <dgm:prSet phldrT="[Text]"/>
      <dgm:spPr/>
      <dgm:t>
        <a:bodyPr/>
        <a:lstStyle/>
        <a:p>
          <a:r>
            <a:rPr lang="en-US" dirty="0"/>
            <a:t>Printing</a:t>
          </a:r>
        </a:p>
      </dgm:t>
    </dgm:pt>
    <dgm:pt modelId="{F012D0B5-35BC-4DA1-9766-A0DE73CCACDB}" type="parTrans" cxnId="{319E1037-BD42-4F1B-9BD1-206069FC503D}">
      <dgm:prSet/>
      <dgm:spPr/>
      <dgm:t>
        <a:bodyPr/>
        <a:lstStyle/>
        <a:p>
          <a:endParaRPr lang="en-US"/>
        </a:p>
      </dgm:t>
    </dgm:pt>
    <dgm:pt modelId="{D404A920-1527-403B-B418-B938DF2F9FE4}" type="sibTrans" cxnId="{319E1037-BD42-4F1B-9BD1-206069FC503D}">
      <dgm:prSet/>
      <dgm:spPr/>
      <dgm:t>
        <a:bodyPr/>
        <a:lstStyle/>
        <a:p>
          <a:endParaRPr lang="en-US"/>
        </a:p>
      </dgm:t>
    </dgm:pt>
    <dgm:pt modelId="{A1319758-CE62-4CD6-8787-9CA7ED35110B}">
      <dgm:prSet phldrT="[Text]"/>
      <dgm:spPr/>
      <dgm:t>
        <a:bodyPr/>
        <a:lstStyle/>
        <a:p>
          <a:r>
            <a:rPr lang="en-US" dirty="0"/>
            <a:t>CUPS- Print Server</a:t>
          </a:r>
        </a:p>
      </dgm:t>
    </dgm:pt>
    <dgm:pt modelId="{433EA761-D20F-4517-97A4-90D6D374FE86}" type="parTrans" cxnId="{EBFD0AAD-D1A7-4211-A53A-B7510FA616F0}">
      <dgm:prSet/>
      <dgm:spPr/>
      <dgm:t>
        <a:bodyPr/>
        <a:lstStyle/>
        <a:p>
          <a:endParaRPr lang="en-US"/>
        </a:p>
      </dgm:t>
    </dgm:pt>
    <dgm:pt modelId="{CD4FF516-20FB-48CA-8773-0C38BEA9FD2D}" type="sibTrans" cxnId="{EBFD0AAD-D1A7-4211-A53A-B7510FA616F0}">
      <dgm:prSet/>
      <dgm:spPr/>
      <dgm:t>
        <a:bodyPr/>
        <a:lstStyle/>
        <a:p>
          <a:endParaRPr lang="en-US"/>
        </a:p>
      </dgm:t>
    </dgm:pt>
    <dgm:pt modelId="{AD9BB02C-3A61-4F66-9BE6-CAA48E890493}" type="pres">
      <dgm:prSet presAssocID="{1D9F4E07-4915-40F9-AE6F-620906E7DFF0}" presName="diagram" presStyleCnt="0">
        <dgm:presLayoutVars>
          <dgm:dir/>
          <dgm:animLvl val="lvl"/>
          <dgm:resizeHandles val="exact"/>
        </dgm:presLayoutVars>
      </dgm:prSet>
      <dgm:spPr/>
    </dgm:pt>
    <dgm:pt modelId="{A14920A7-4603-4B14-B339-85765373B733}" type="pres">
      <dgm:prSet presAssocID="{B739A54B-6BF9-495F-B16D-538109B5A0CB}" presName="compNode" presStyleCnt="0"/>
      <dgm:spPr/>
    </dgm:pt>
    <dgm:pt modelId="{06F00D89-91D6-4F83-9F6A-BA4DF0505F1D}" type="pres">
      <dgm:prSet presAssocID="{B739A54B-6BF9-495F-B16D-538109B5A0CB}" presName="childRect" presStyleLbl="bgAcc1" presStyleIdx="0" presStyleCnt="3">
        <dgm:presLayoutVars>
          <dgm:bulletEnabled val="1"/>
        </dgm:presLayoutVars>
      </dgm:prSet>
      <dgm:spPr/>
    </dgm:pt>
    <dgm:pt modelId="{369F7CEB-3C8A-4BE8-8697-CF4AB0A8B320}" type="pres">
      <dgm:prSet presAssocID="{B739A54B-6BF9-495F-B16D-538109B5A0CB}" presName="parentText" presStyleLbl="node1" presStyleIdx="0" presStyleCnt="0">
        <dgm:presLayoutVars>
          <dgm:chMax val="0"/>
          <dgm:bulletEnabled val="1"/>
        </dgm:presLayoutVars>
      </dgm:prSet>
      <dgm:spPr/>
    </dgm:pt>
    <dgm:pt modelId="{53D153F0-C053-4E08-AA7C-CD41C39EC0CB}" type="pres">
      <dgm:prSet presAssocID="{B739A54B-6BF9-495F-B16D-538109B5A0CB}" presName="parentRect" presStyleLbl="alignNode1" presStyleIdx="0" presStyleCnt="3"/>
      <dgm:spPr/>
    </dgm:pt>
    <dgm:pt modelId="{FCB86A22-36A5-4447-9B6A-E094EEC1D61B}" type="pres">
      <dgm:prSet presAssocID="{B739A54B-6BF9-495F-B16D-538109B5A0CB}"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a:ext>
      </dgm:extLst>
    </dgm:pt>
    <dgm:pt modelId="{3E7A7912-ED88-4845-A83F-6ACFE85CBB7B}" type="pres">
      <dgm:prSet presAssocID="{E477A116-CA28-4FBA-A098-78EE0D00A239}" presName="sibTrans" presStyleLbl="sibTrans2D1" presStyleIdx="0" presStyleCnt="0"/>
      <dgm:spPr/>
    </dgm:pt>
    <dgm:pt modelId="{9D1FEAD9-9C7B-458A-96CF-5C0B4BDF70C6}" type="pres">
      <dgm:prSet presAssocID="{E78446ED-79AA-4D53-87FD-759DEB20885D}" presName="compNode" presStyleCnt="0"/>
      <dgm:spPr/>
    </dgm:pt>
    <dgm:pt modelId="{79254803-9066-4A22-9340-312892201A52}" type="pres">
      <dgm:prSet presAssocID="{E78446ED-79AA-4D53-87FD-759DEB20885D}" presName="childRect" presStyleLbl="bgAcc1" presStyleIdx="1" presStyleCnt="3">
        <dgm:presLayoutVars>
          <dgm:bulletEnabled val="1"/>
        </dgm:presLayoutVars>
      </dgm:prSet>
      <dgm:spPr/>
    </dgm:pt>
    <dgm:pt modelId="{21502250-39E5-48E5-BB8F-D5AC02E42622}" type="pres">
      <dgm:prSet presAssocID="{E78446ED-79AA-4D53-87FD-759DEB20885D}" presName="parentText" presStyleLbl="node1" presStyleIdx="0" presStyleCnt="0">
        <dgm:presLayoutVars>
          <dgm:chMax val="0"/>
          <dgm:bulletEnabled val="1"/>
        </dgm:presLayoutVars>
      </dgm:prSet>
      <dgm:spPr/>
    </dgm:pt>
    <dgm:pt modelId="{69E8865B-D139-4F7F-9A71-A6F2AEBDC9AE}" type="pres">
      <dgm:prSet presAssocID="{E78446ED-79AA-4D53-87FD-759DEB20885D}" presName="parentRect" presStyleLbl="alignNode1" presStyleIdx="1" presStyleCnt="3"/>
      <dgm:spPr/>
    </dgm:pt>
    <dgm:pt modelId="{AAC1954F-1807-442A-80CD-442F04A17C9E}" type="pres">
      <dgm:prSet presAssocID="{E78446ED-79AA-4D53-87FD-759DEB20885D}" presName="adorn" presStyleLbl="fgAccFollow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Internet"/>
        </a:ext>
      </dgm:extLst>
    </dgm:pt>
    <dgm:pt modelId="{C79A42C0-88AC-4721-9D1B-5C32D3E90870}" type="pres">
      <dgm:prSet presAssocID="{86B146F2-6EA7-461C-BEB4-F086E8B38AC3}" presName="sibTrans" presStyleLbl="sibTrans2D1" presStyleIdx="0" presStyleCnt="0"/>
      <dgm:spPr/>
    </dgm:pt>
    <dgm:pt modelId="{C715201E-90A9-4A14-8985-843A134EF2AA}" type="pres">
      <dgm:prSet presAssocID="{5B23C509-D7A6-4AAC-ACC9-66DE099C978E}" presName="compNode" presStyleCnt="0"/>
      <dgm:spPr/>
    </dgm:pt>
    <dgm:pt modelId="{314A37BB-7C0C-4E83-8F25-C7E0D2AD60C0}" type="pres">
      <dgm:prSet presAssocID="{5B23C509-D7A6-4AAC-ACC9-66DE099C978E}" presName="childRect" presStyleLbl="bgAcc1" presStyleIdx="2" presStyleCnt="3">
        <dgm:presLayoutVars>
          <dgm:bulletEnabled val="1"/>
        </dgm:presLayoutVars>
      </dgm:prSet>
      <dgm:spPr/>
    </dgm:pt>
    <dgm:pt modelId="{33B9440C-ADDE-4D7D-873E-EA5301726FF3}" type="pres">
      <dgm:prSet presAssocID="{5B23C509-D7A6-4AAC-ACC9-66DE099C978E}" presName="parentText" presStyleLbl="node1" presStyleIdx="0" presStyleCnt="0">
        <dgm:presLayoutVars>
          <dgm:chMax val="0"/>
          <dgm:bulletEnabled val="1"/>
        </dgm:presLayoutVars>
      </dgm:prSet>
      <dgm:spPr/>
    </dgm:pt>
    <dgm:pt modelId="{6A3D30A8-BC49-4083-905E-4B72436AC205}" type="pres">
      <dgm:prSet presAssocID="{5B23C509-D7A6-4AAC-ACC9-66DE099C978E}" presName="parentRect" presStyleLbl="alignNode1" presStyleIdx="2" presStyleCnt="3"/>
      <dgm:spPr/>
    </dgm:pt>
    <dgm:pt modelId="{C0419F06-E0A6-40AF-891B-E57A07AB9F53}" type="pres">
      <dgm:prSet presAssocID="{5B23C509-D7A6-4AAC-ACC9-66DE099C978E}" presName="adorn" presStyleLbl="fgAccFollow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end"/>
        </a:ext>
      </dgm:extLst>
    </dgm:pt>
  </dgm:ptLst>
  <dgm:cxnLst>
    <dgm:cxn modelId="{2AAB3E00-C629-4FEB-B59A-A4546684AEE4}" type="presOf" srcId="{E78446ED-79AA-4D53-87FD-759DEB20885D}" destId="{21502250-39E5-48E5-BB8F-D5AC02E42622}" srcOrd="0" destOrd="0" presId="urn:microsoft.com/office/officeart/2005/8/layout/bList2"/>
    <dgm:cxn modelId="{D420771D-20C6-4390-B491-2FAD594348D5}" srcId="{1D9F4E07-4915-40F9-AE6F-620906E7DFF0}" destId="{B739A54B-6BF9-495F-B16D-538109B5A0CB}" srcOrd="0" destOrd="0" parTransId="{6634549A-E4CA-409E-B8D0-2BF83291B27D}" sibTransId="{E477A116-CA28-4FBA-A098-78EE0D00A239}"/>
    <dgm:cxn modelId="{319E1037-BD42-4F1B-9BD1-206069FC503D}" srcId="{1D9F4E07-4915-40F9-AE6F-620906E7DFF0}" destId="{5B23C509-D7A6-4AAC-ACC9-66DE099C978E}" srcOrd="2" destOrd="0" parTransId="{F012D0B5-35BC-4DA1-9766-A0DE73CCACDB}" sibTransId="{D404A920-1527-403B-B418-B938DF2F9FE4}"/>
    <dgm:cxn modelId="{1B965C39-18B8-48F7-8540-49FADBC0FB9E}" type="presOf" srcId="{1D9F4E07-4915-40F9-AE6F-620906E7DFF0}" destId="{AD9BB02C-3A61-4F66-9BE6-CAA48E890493}" srcOrd="0" destOrd="0" presId="urn:microsoft.com/office/officeart/2005/8/layout/bList2"/>
    <dgm:cxn modelId="{0E346079-74CD-4C7C-8B14-315DBF9CDBC4}" srcId="{E78446ED-79AA-4D53-87FD-759DEB20885D}" destId="{6CD45652-134E-4D8A-AF3D-55EAA91D879A}" srcOrd="0" destOrd="0" parTransId="{965F9A61-C44F-4086-AF32-5BBD432C4E53}" sibTransId="{97E45C75-458D-445F-A0B3-F1BA59546CFF}"/>
    <dgm:cxn modelId="{1D061982-EA36-4B7F-903F-503172898FA4}" type="presOf" srcId="{D7088502-9C79-4453-BFD1-A7850AEF6F97}" destId="{06F00D89-91D6-4F83-9F6A-BA4DF0505F1D}" srcOrd="0" destOrd="0" presId="urn:microsoft.com/office/officeart/2005/8/layout/bList2"/>
    <dgm:cxn modelId="{6786B393-2C44-4361-8530-36C761DB41A0}" type="presOf" srcId="{86B146F2-6EA7-461C-BEB4-F086E8B38AC3}" destId="{C79A42C0-88AC-4721-9D1B-5C32D3E90870}" srcOrd="0" destOrd="0" presId="urn:microsoft.com/office/officeart/2005/8/layout/bList2"/>
    <dgm:cxn modelId="{A4B3E79B-2FF1-49F4-BC3A-A8DB14FEA6FC}" type="presOf" srcId="{B739A54B-6BF9-495F-B16D-538109B5A0CB}" destId="{369F7CEB-3C8A-4BE8-8697-CF4AB0A8B320}" srcOrd="0" destOrd="0" presId="urn:microsoft.com/office/officeart/2005/8/layout/bList2"/>
    <dgm:cxn modelId="{C4D0F0A5-3418-4E78-982B-7FECBBFD4BF4}" type="presOf" srcId="{A1319758-CE62-4CD6-8787-9CA7ED35110B}" destId="{314A37BB-7C0C-4E83-8F25-C7E0D2AD60C0}" srcOrd="0" destOrd="0" presId="urn:microsoft.com/office/officeart/2005/8/layout/bList2"/>
    <dgm:cxn modelId="{EBFD0AAD-D1A7-4211-A53A-B7510FA616F0}" srcId="{5B23C509-D7A6-4AAC-ACC9-66DE099C978E}" destId="{A1319758-CE62-4CD6-8787-9CA7ED35110B}" srcOrd="0" destOrd="0" parTransId="{433EA761-D20F-4517-97A4-90D6D374FE86}" sibTransId="{CD4FF516-20FB-48CA-8773-0C38BEA9FD2D}"/>
    <dgm:cxn modelId="{551237AD-724C-46C6-82F5-392A6A16BE1D}" type="presOf" srcId="{5B23C509-D7A6-4AAC-ACC9-66DE099C978E}" destId="{33B9440C-ADDE-4D7D-873E-EA5301726FF3}" srcOrd="0" destOrd="0" presId="urn:microsoft.com/office/officeart/2005/8/layout/bList2"/>
    <dgm:cxn modelId="{3EF6A8B0-D31D-4308-8C44-48DB358F8AEF}" srcId="{B739A54B-6BF9-495F-B16D-538109B5A0CB}" destId="{D7088502-9C79-4453-BFD1-A7850AEF6F97}" srcOrd="0" destOrd="0" parTransId="{5EED7F17-E2FE-483C-A3AD-8FBF14A3AF85}" sibTransId="{46305889-D962-4A5A-B825-098C91AD0A36}"/>
    <dgm:cxn modelId="{FB2C00BA-B6D9-47F9-9C77-37E5002B287A}" type="presOf" srcId="{E477A116-CA28-4FBA-A098-78EE0D00A239}" destId="{3E7A7912-ED88-4845-A83F-6ACFE85CBB7B}" srcOrd="0" destOrd="0" presId="urn:microsoft.com/office/officeart/2005/8/layout/bList2"/>
    <dgm:cxn modelId="{1A2F04C2-1336-4542-B157-432EA50E6723}" type="presOf" srcId="{B739A54B-6BF9-495F-B16D-538109B5A0CB}" destId="{53D153F0-C053-4E08-AA7C-CD41C39EC0CB}" srcOrd="1" destOrd="0" presId="urn:microsoft.com/office/officeart/2005/8/layout/bList2"/>
    <dgm:cxn modelId="{B19AE9C6-7244-4392-B820-93506BBC0596}" srcId="{1D9F4E07-4915-40F9-AE6F-620906E7DFF0}" destId="{E78446ED-79AA-4D53-87FD-759DEB20885D}" srcOrd="1" destOrd="0" parTransId="{EC245644-3A1C-42F8-843F-6C6C888FE018}" sibTransId="{86B146F2-6EA7-461C-BEB4-F086E8B38AC3}"/>
    <dgm:cxn modelId="{43B354EB-6DC0-4754-9CD0-F077EC2FECB9}" type="presOf" srcId="{E78446ED-79AA-4D53-87FD-759DEB20885D}" destId="{69E8865B-D139-4F7F-9A71-A6F2AEBDC9AE}" srcOrd="1" destOrd="0" presId="urn:microsoft.com/office/officeart/2005/8/layout/bList2"/>
    <dgm:cxn modelId="{6873F5F3-3DF0-4112-A82E-F066A03A5A37}" type="presOf" srcId="{5B23C509-D7A6-4AAC-ACC9-66DE099C978E}" destId="{6A3D30A8-BC49-4083-905E-4B72436AC205}" srcOrd="1" destOrd="0" presId="urn:microsoft.com/office/officeart/2005/8/layout/bList2"/>
    <dgm:cxn modelId="{32981BFE-4AA7-4B29-B0A1-487D59121284}" type="presOf" srcId="{6CD45652-134E-4D8A-AF3D-55EAA91D879A}" destId="{79254803-9066-4A22-9340-312892201A52}" srcOrd="0" destOrd="0" presId="urn:microsoft.com/office/officeart/2005/8/layout/bList2"/>
    <dgm:cxn modelId="{8BE2012E-C93C-4258-8818-AFC30284983F}" type="presParOf" srcId="{AD9BB02C-3A61-4F66-9BE6-CAA48E890493}" destId="{A14920A7-4603-4B14-B339-85765373B733}" srcOrd="0" destOrd="0" presId="urn:microsoft.com/office/officeart/2005/8/layout/bList2"/>
    <dgm:cxn modelId="{782CFAC6-6290-463F-BEF5-4965ECC9599E}" type="presParOf" srcId="{A14920A7-4603-4B14-B339-85765373B733}" destId="{06F00D89-91D6-4F83-9F6A-BA4DF0505F1D}" srcOrd="0" destOrd="0" presId="urn:microsoft.com/office/officeart/2005/8/layout/bList2"/>
    <dgm:cxn modelId="{1DE112C6-B402-4736-8B58-E24BA5459219}" type="presParOf" srcId="{A14920A7-4603-4B14-B339-85765373B733}" destId="{369F7CEB-3C8A-4BE8-8697-CF4AB0A8B320}" srcOrd="1" destOrd="0" presId="urn:microsoft.com/office/officeart/2005/8/layout/bList2"/>
    <dgm:cxn modelId="{B6B321FA-9852-432B-8F08-FD488E42C487}" type="presParOf" srcId="{A14920A7-4603-4B14-B339-85765373B733}" destId="{53D153F0-C053-4E08-AA7C-CD41C39EC0CB}" srcOrd="2" destOrd="0" presId="urn:microsoft.com/office/officeart/2005/8/layout/bList2"/>
    <dgm:cxn modelId="{F092EB97-2E56-4C0C-BF5F-9358B034E132}" type="presParOf" srcId="{A14920A7-4603-4B14-B339-85765373B733}" destId="{FCB86A22-36A5-4447-9B6A-E094EEC1D61B}" srcOrd="3" destOrd="0" presId="urn:microsoft.com/office/officeart/2005/8/layout/bList2"/>
    <dgm:cxn modelId="{BA624527-C96B-49AA-AC97-CF07A8D0BD71}" type="presParOf" srcId="{AD9BB02C-3A61-4F66-9BE6-CAA48E890493}" destId="{3E7A7912-ED88-4845-A83F-6ACFE85CBB7B}" srcOrd="1" destOrd="0" presId="urn:microsoft.com/office/officeart/2005/8/layout/bList2"/>
    <dgm:cxn modelId="{5273A120-117A-4E9D-A49E-75534082A253}" type="presParOf" srcId="{AD9BB02C-3A61-4F66-9BE6-CAA48E890493}" destId="{9D1FEAD9-9C7B-458A-96CF-5C0B4BDF70C6}" srcOrd="2" destOrd="0" presId="urn:microsoft.com/office/officeart/2005/8/layout/bList2"/>
    <dgm:cxn modelId="{BA96E774-A9CB-4524-A927-69142B961C3C}" type="presParOf" srcId="{9D1FEAD9-9C7B-458A-96CF-5C0B4BDF70C6}" destId="{79254803-9066-4A22-9340-312892201A52}" srcOrd="0" destOrd="0" presId="urn:microsoft.com/office/officeart/2005/8/layout/bList2"/>
    <dgm:cxn modelId="{048359E8-4DC3-43F3-8A2C-CEA62775DB40}" type="presParOf" srcId="{9D1FEAD9-9C7B-458A-96CF-5C0B4BDF70C6}" destId="{21502250-39E5-48E5-BB8F-D5AC02E42622}" srcOrd="1" destOrd="0" presId="urn:microsoft.com/office/officeart/2005/8/layout/bList2"/>
    <dgm:cxn modelId="{A7FEFBDC-428B-4E65-8B80-7A11D3737772}" type="presParOf" srcId="{9D1FEAD9-9C7B-458A-96CF-5C0B4BDF70C6}" destId="{69E8865B-D139-4F7F-9A71-A6F2AEBDC9AE}" srcOrd="2" destOrd="0" presId="urn:microsoft.com/office/officeart/2005/8/layout/bList2"/>
    <dgm:cxn modelId="{FBBE7834-8F0F-4613-AEC1-7AA0715CFA2A}" type="presParOf" srcId="{9D1FEAD9-9C7B-458A-96CF-5C0B4BDF70C6}" destId="{AAC1954F-1807-442A-80CD-442F04A17C9E}" srcOrd="3" destOrd="0" presId="urn:microsoft.com/office/officeart/2005/8/layout/bList2"/>
    <dgm:cxn modelId="{5EE09E25-4559-46E0-8A8B-B4F1A86D819D}" type="presParOf" srcId="{AD9BB02C-3A61-4F66-9BE6-CAA48E890493}" destId="{C79A42C0-88AC-4721-9D1B-5C32D3E90870}" srcOrd="3" destOrd="0" presId="urn:microsoft.com/office/officeart/2005/8/layout/bList2"/>
    <dgm:cxn modelId="{5AE9AA6F-AAB9-4175-816C-EC605A4F0946}" type="presParOf" srcId="{AD9BB02C-3A61-4F66-9BE6-CAA48E890493}" destId="{C715201E-90A9-4A14-8985-843A134EF2AA}" srcOrd="4" destOrd="0" presId="urn:microsoft.com/office/officeart/2005/8/layout/bList2"/>
    <dgm:cxn modelId="{49501D56-589E-4992-9F8B-E64B676C5577}" type="presParOf" srcId="{C715201E-90A9-4A14-8985-843A134EF2AA}" destId="{314A37BB-7C0C-4E83-8F25-C7E0D2AD60C0}" srcOrd="0" destOrd="0" presId="urn:microsoft.com/office/officeart/2005/8/layout/bList2"/>
    <dgm:cxn modelId="{6DA39A9A-2FAC-4895-8197-3D0F6A322EC2}" type="presParOf" srcId="{C715201E-90A9-4A14-8985-843A134EF2AA}" destId="{33B9440C-ADDE-4D7D-873E-EA5301726FF3}" srcOrd="1" destOrd="0" presId="urn:microsoft.com/office/officeart/2005/8/layout/bList2"/>
    <dgm:cxn modelId="{D4309C80-01DB-46B6-99BC-AA593251174F}" type="presParOf" srcId="{C715201E-90A9-4A14-8985-843A134EF2AA}" destId="{6A3D30A8-BC49-4083-905E-4B72436AC205}" srcOrd="2" destOrd="0" presId="urn:microsoft.com/office/officeart/2005/8/layout/bList2"/>
    <dgm:cxn modelId="{F6B9A445-B437-4D76-B377-774498E59AA4}" type="presParOf" srcId="{C715201E-90A9-4A14-8985-843A134EF2AA}" destId="{C0419F06-E0A6-40AF-891B-E57A07AB9F53}"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99908-BDC7-4ADF-A13F-929584D84243}">
      <dsp:nvSpPr>
        <dsp:cNvPr id="0" name=""/>
        <dsp:cNvSpPr/>
      </dsp:nvSpPr>
      <dsp:spPr>
        <a:xfrm>
          <a:off x="0" y="51224"/>
          <a:ext cx="6348501" cy="10296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1" kern="1200" spc="120" dirty="0">
              <a:latin typeface="Arial" panose="020B0604020202020204" pitchFamily="34" charset="0"/>
              <a:cs typeface="Arial" panose="020B0604020202020204" pitchFamily="34" charset="0"/>
            </a:rPr>
            <a:t>Linux</a:t>
          </a:r>
          <a:r>
            <a:rPr lang="en-GB" sz="1900" b="1" kern="1200" spc="80" dirty="0">
              <a:latin typeface="Arial" panose="020B0604020202020204" pitchFamily="34" charset="0"/>
              <a:cs typeface="Arial" panose="020B0604020202020204" pitchFamily="34" charset="0"/>
            </a:rPr>
            <a:t> </a:t>
          </a:r>
          <a:r>
            <a:rPr lang="en-GB" sz="1900" b="1" kern="1200" spc="165" dirty="0">
              <a:latin typeface="Arial" panose="020B0604020202020204" pitchFamily="34" charset="0"/>
              <a:cs typeface="Arial" panose="020B0604020202020204" pitchFamily="34" charset="0"/>
            </a:rPr>
            <a:t>is</a:t>
          </a:r>
          <a:r>
            <a:rPr lang="en-GB" sz="1900" b="1" kern="1200" spc="80" dirty="0">
              <a:latin typeface="Arial" panose="020B0604020202020204" pitchFamily="34" charset="0"/>
              <a:cs typeface="Arial" panose="020B0604020202020204" pitchFamily="34" charset="0"/>
            </a:rPr>
            <a:t> </a:t>
          </a:r>
          <a:r>
            <a:rPr lang="en-GB" sz="1900" b="1" kern="1200" spc="190" dirty="0">
              <a:latin typeface="Arial" panose="020B0604020202020204" pitchFamily="34" charset="0"/>
              <a:cs typeface="Arial" panose="020B0604020202020204" pitchFamily="34" charset="0"/>
            </a:rPr>
            <a:t>an</a:t>
          </a:r>
          <a:r>
            <a:rPr lang="en-GB" sz="1900" b="1" kern="1200" spc="80" dirty="0">
              <a:latin typeface="Arial" panose="020B0604020202020204" pitchFamily="34" charset="0"/>
              <a:cs typeface="Arial" panose="020B0604020202020204" pitchFamily="34" charset="0"/>
            </a:rPr>
            <a:t> </a:t>
          </a:r>
          <a:r>
            <a:rPr lang="en-GB" sz="1900" b="1" kern="1200" spc="125" dirty="0">
              <a:latin typeface="Arial" panose="020B0604020202020204" pitchFamily="34" charset="0"/>
              <a:cs typeface="Arial" panose="020B0604020202020204" pitchFamily="34" charset="0"/>
            </a:rPr>
            <a:t>Open-Source </a:t>
          </a:r>
          <a:r>
            <a:rPr lang="en-GB" sz="1900" b="1" kern="1200" spc="-375" dirty="0">
              <a:latin typeface="Arial" panose="020B0604020202020204" pitchFamily="34" charset="0"/>
              <a:cs typeface="Arial" panose="020B0604020202020204" pitchFamily="34" charset="0"/>
            </a:rPr>
            <a:t> </a:t>
          </a:r>
          <a:r>
            <a:rPr lang="en-GB" sz="1900" b="1" kern="1200" spc="130" dirty="0">
              <a:latin typeface="Arial" panose="020B0604020202020204" pitchFamily="34" charset="0"/>
              <a:cs typeface="Arial" panose="020B0604020202020204" pitchFamily="34" charset="0"/>
            </a:rPr>
            <a:t>Operating </a:t>
          </a:r>
          <a:r>
            <a:rPr lang="en-GB" sz="1900" b="1" kern="1200" spc="160" dirty="0">
              <a:latin typeface="Arial" panose="020B0604020202020204" pitchFamily="34" charset="0"/>
              <a:cs typeface="Arial" panose="020B0604020202020204" pitchFamily="34" charset="0"/>
            </a:rPr>
            <a:t>System.</a:t>
          </a:r>
          <a:r>
            <a:rPr lang="en-GB" sz="1900" kern="1200" spc="180" dirty="0">
              <a:latin typeface="Arial" panose="020B0604020202020204" pitchFamily="34" charset="0"/>
              <a:cs typeface="Arial" panose="020B0604020202020204" pitchFamily="34" charset="0"/>
            </a:rPr>
            <a:t>.</a:t>
          </a:r>
          <a:endParaRPr lang="en-US" sz="1900" kern="1200" dirty="0">
            <a:latin typeface="Arial" panose="020B0604020202020204" pitchFamily="34" charset="0"/>
            <a:cs typeface="Arial" panose="020B0604020202020204" pitchFamily="34" charset="0"/>
          </a:endParaRPr>
        </a:p>
      </dsp:txBody>
      <dsp:txXfrm>
        <a:off x="50261" y="101485"/>
        <a:ext cx="6247979" cy="929078"/>
      </dsp:txXfrm>
    </dsp:sp>
    <dsp:sp modelId="{095926DA-F8D3-4C36-9D26-856264B4DDDB}">
      <dsp:nvSpPr>
        <dsp:cNvPr id="0" name=""/>
        <dsp:cNvSpPr/>
      </dsp:nvSpPr>
      <dsp:spPr>
        <a:xfrm>
          <a:off x="0" y="1239224"/>
          <a:ext cx="6348501" cy="1029600"/>
        </a:xfrm>
        <a:prstGeom prst="roundRect">
          <a:avLst/>
        </a:prstGeom>
        <a:gradFill rotWithShape="0">
          <a:gsLst>
            <a:gs pos="0">
              <a:schemeClr val="accent2">
                <a:hueOff val="1687997"/>
                <a:satOff val="625"/>
                <a:lumOff val="1912"/>
                <a:alphaOff val="0"/>
                <a:tint val="97000"/>
                <a:satMod val="100000"/>
                <a:lumMod val="102000"/>
              </a:schemeClr>
            </a:gs>
            <a:gs pos="50000">
              <a:schemeClr val="accent2">
                <a:hueOff val="1687997"/>
                <a:satOff val="625"/>
                <a:lumOff val="1912"/>
                <a:alphaOff val="0"/>
                <a:shade val="100000"/>
                <a:satMod val="100000"/>
                <a:lumMod val="100000"/>
              </a:schemeClr>
            </a:gs>
            <a:gs pos="100000">
              <a:schemeClr val="accent2">
                <a:hueOff val="1687997"/>
                <a:satOff val="625"/>
                <a:lumOff val="1912"/>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1" kern="1200" spc="120" dirty="0">
              <a:latin typeface="Arial" panose="020B0604020202020204" pitchFamily="34" charset="0"/>
              <a:cs typeface="Arial" panose="020B0604020202020204" pitchFamily="34" charset="0"/>
            </a:rPr>
            <a:t>Linux </a:t>
          </a:r>
          <a:r>
            <a:rPr lang="en-GB" sz="1900" b="1" kern="1200" spc="200" dirty="0">
              <a:latin typeface="Arial" panose="020B0604020202020204" pitchFamily="34" charset="0"/>
              <a:cs typeface="Arial" panose="020B0604020202020204" pitchFamily="34" charset="0"/>
            </a:rPr>
            <a:t>has a </a:t>
          </a:r>
          <a:r>
            <a:rPr lang="en-GB" sz="1900" b="1" kern="1200" spc="145" dirty="0">
              <a:latin typeface="Arial" panose="020B0604020202020204" pitchFamily="34" charset="0"/>
              <a:cs typeface="Arial" panose="020B0604020202020204" pitchFamily="34" charset="0"/>
            </a:rPr>
            <a:t>variety </a:t>
          </a:r>
          <a:r>
            <a:rPr lang="en-GB" sz="1900" b="1" kern="1200" spc="155" dirty="0">
              <a:latin typeface="Arial" panose="020B0604020202020204" pitchFamily="34" charset="0"/>
              <a:cs typeface="Arial" panose="020B0604020202020204" pitchFamily="34" charset="0"/>
            </a:rPr>
            <a:t>of </a:t>
          </a:r>
          <a:r>
            <a:rPr lang="en-GB" sz="1900" b="1" kern="1200" spc="135" dirty="0">
              <a:latin typeface="Arial" panose="020B0604020202020204" pitchFamily="34" charset="0"/>
              <a:cs typeface="Arial" panose="020B0604020202020204" pitchFamily="34" charset="0"/>
            </a:rPr>
            <a:t>Distributions</a:t>
          </a:r>
          <a:r>
            <a:rPr lang="en-GB" sz="1900" kern="1200" spc="135" dirty="0">
              <a:latin typeface="Arial" panose="020B0604020202020204" pitchFamily="34" charset="0"/>
              <a:cs typeface="Arial" panose="020B0604020202020204" pitchFamily="34" charset="0"/>
            </a:rPr>
            <a:t>.</a:t>
          </a:r>
          <a:endParaRPr lang="en-US" sz="1900" kern="1200" dirty="0">
            <a:latin typeface="Arial" panose="020B0604020202020204" pitchFamily="34" charset="0"/>
            <a:cs typeface="Arial" panose="020B0604020202020204" pitchFamily="34" charset="0"/>
          </a:endParaRPr>
        </a:p>
      </dsp:txBody>
      <dsp:txXfrm>
        <a:off x="50261" y="1289485"/>
        <a:ext cx="6247979" cy="929078"/>
      </dsp:txXfrm>
    </dsp:sp>
    <dsp:sp modelId="{3BCDBBCA-C284-4394-AD16-DF70C7183ABB}">
      <dsp:nvSpPr>
        <dsp:cNvPr id="0" name=""/>
        <dsp:cNvSpPr/>
      </dsp:nvSpPr>
      <dsp:spPr>
        <a:xfrm>
          <a:off x="0" y="2427224"/>
          <a:ext cx="6348501" cy="1029600"/>
        </a:xfrm>
        <a:prstGeom prst="roundRect">
          <a:avLst/>
        </a:prstGeom>
        <a:gradFill rotWithShape="0">
          <a:gsLst>
            <a:gs pos="0">
              <a:schemeClr val="accent2">
                <a:hueOff val="3375995"/>
                <a:satOff val="1250"/>
                <a:lumOff val="3823"/>
                <a:alphaOff val="0"/>
                <a:tint val="97000"/>
                <a:satMod val="100000"/>
                <a:lumMod val="102000"/>
              </a:schemeClr>
            </a:gs>
            <a:gs pos="50000">
              <a:schemeClr val="accent2">
                <a:hueOff val="3375995"/>
                <a:satOff val="1250"/>
                <a:lumOff val="3823"/>
                <a:alphaOff val="0"/>
                <a:shade val="100000"/>
                <a:satMod val="100000"/>
                <a:lumMod val="100000"/>
              </a:schemeClr>
            </a:gs>
            <a:gs pos="100000">
              <a:schemeClr val="accent2">
                <a:hueOff val="3375995"/>
                <a:satOff val="1250"/>
                <a:lumOff val="3823"/>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1" kern="1200" spc="120" dirty="0">
              <a:latin typeface="Arial" panose="020B0604020202020204" pitchFamily="34" charset="0"/>
              <a:cs typeface="Arial" panose="020B0604020202020204" pitchFamily="34" charset="0"/>
            </a:rPr>
            <a:t>Linux </a:t>
          </a:r>
          <a:r>
            <a:rPr lang="en-GB" sz="1900" b="1" kern="1200" spc="165" dirty="0">
              <a:latin typeface="Arial" panose="020B0604020202020204" pitchFamily="34" charset="0"/>
              <a:cs typeface="Arial" panose="020B0604020202020204" pitchFamily="34" charset="0"/>
            </a:rPr>
            <a:t>is </a:t>
          </a:r>
          <a:r>
            <a:rPr lang="en-GB" sz="1900" b="1" kern="1200" spc="105" dirty="0">
              <a:latin typeface="Arial" panose="020B0604020202020204" pitchFamily="34" charset="0"/>
              <a:cs typeface="Arial" panose="020B0604020202020204" pitchFamily="34" charset="0"/>
            </a:rPr>
            <a:t>Free </a:t>
          </a:r>
          <a:r>
            <a:rPr lang="en-GB" sz="1900" b="1" kern="1200" spc="114" dirty="0">
              <a:latin typeface="Arial" panose="020B0604020202020204" pitchFamily="34" charset="0"/>
              <a:cs typeface="Arial" panose="020B0604020202020204" pitchFamily="34" charset="0"/>
            </a:rPr>
            <a:t>to </a:t>
          </a:r>
          <a:r>
            <a:rPr lang="en-GB" sz="1900" b="1" kern="1200" spc="195" dirty="0">
              <a:latin typeface="Arial" panose="020B0604020202020204" pitchFamily="34" charset="0"/>
              <a:cs typeface="Arial" panose="020B0604020202020204" pitchFamily="34" charset="0"/>
            </a:rPr>
            <a:t>use at no cost to the consumer.</a:t>
          </a:r>
          <a:endParaRPr lang="en-US" sz="1900" kern="1200" dirty="0">
            <a:latin typeface="Arial" panose="020B0604020202020204" pitchFamily="34" charset="0"/>
            <a:cs typeface="Arial" panose="020B0604020202020204" pitchFamily="34" charset="0"/>
          </a:endParaRPr>
        </a:p>
      </dsp:txBody>
      <dsp:txXfrm>
        <a:off x="50261" y="2477485"/>
        <a:ext cx="6247979" cy="929078"/>
      </dsp:txXfrm>
    </dsp:sp>
    <dsp:sp modelId="{3A965D31-A247-4726-B4D2-7D0738F1645C}">
      <dsp:nvSpPr>
        <dsp:cNvPr id="0" name=""/>
        <dsp:cNvSpPr/>
      </dsp:nvSpPr>
      <dsp:spPr>
        <a:xfrm>
          <a:off x="0" y="3615224"/>
          <a:ext cx="6348501" cy="1029600"/>
        </a:xfrm>
        <a:prstGeom prst="roundRect">
          <a:avLst/>
        </a:prstGeom>
        <a:gradFill rotWithShape="0">
          <a:gsLst>
            <a:gs pos="0">
              <a:schemeClr val="accent2">
                <a:hueOff val="5063992"/>
                <a:satOff val="1876"/>
                <a:lumOff val="5735"/>
                <a:alphaOff val="0"/>
                <a:tint val="97000"/>
                <a:satMod val="100000"/>
                <a:lumMod val="102000"/>
              </a:schemeClr>
            </a:gs>
            <a:gs pos="50000">
              <a:schemeClr val="accent2">
                <a:hueOff val="5063992"/>
                <a:satOff val="1876"/>
                <a:lumOff val="5735"/>
                <a:alphaOff val="0"/>
                <a:shade val="100000"/>
                <a:satMod val="100000"/>
                <a:lumMod val="100000"/>
              </a:schemeClr>
            </a:gs>
            <a:gs pos="100000">
              <a:schemeClr val="accent2">
                <a:hueOff val="5063992"/>
                <a:satOff val="1876"/>
                <a:lumOff val="5735"/>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spc="120" dirty="0">
              <a:solidFill>
                <a:srgbClr val="FFFFFF"/>
              </a:solidFill>
              <a:latin typeface="Gill Sans MT"/>
              <a:cs typeface="Gill Sans MT"/>
            </a:rPr>
            <a:t>Linux</a:t>
          </a:r>
          <a:r>
            <a:rPr lang="en-US" sz="1900" b="1" kern="1200" spc="85" dirty="0">
              <a:solidFill>
                <a:srgbClr val="FFFFFF"/>
              </a:solidFill>
              <a:latin typeface="Gill Sans MT"/>
              <a:cs typeface="Gill Sans MT"/>
            </a:rPr>
            <a:t> </a:t>
          </a:r>
          <a:r>
            <a:rPr lang="en-US" sz="1900" b="1" kern="1200" spc="160" dirty="0">
              <a:solidFill>
                <a:srgbClr val="FFFFFF"/>
              </a:solidFill>
              <a:latin typeface="Gill Sans MT"/>
              <a:cs typeface="Gill Sans MT"/>
            </a:rPr>
            <a:t>is a s</a:t>
          </a:r>
          <a:r>
            <a:rPr lang="en-US" sz="1900" b="1" kern="1200" spc="150" dirty="0">
              <a:solidFill>
                <a:srgbClr val="FFFFFF"/>
              </a:solidFill>
              <a:latin typeface="Gill Sans MT"/>
              <a:cs typeface="Gill Sans MT"/>
            </a:rPr>
            <a:t>ecure operating system.</a:t>
          </a:r>
        </a:p>
      </dsp:txBody>
      <dsp:txXfrm>
        <a:off x="50261" y="3665485"/>
        <a:ext cx="6247979" cy="929078"/>
      </dsp:txXfrm>
    </dsp:sp>
    <dsp:sp modelId="{1A567826-C0A9-46ED-A6DD-E9097EE8EB2D}">
      <dsp:nvSpPr>
        <dsp:cNvPr id="0" name=""/>
        <dsp:cNvSpPr/>
      </dsp:nvSpPr>
      <dsp:spPr>
        <a:xfrm>
          <a:off x="0" y="4768298"/>
          <a:ext cx="6348501" cy="1029600"/>
        </a:xfrm>
        <a:prstGeom prst="roundRect">
          <a:avLst/>
        </a:prstGeom>
        <a:gradFill rotWithShape="0">
          <a:gsLst>
            <a:gs pos="0">
              <a:schemeClr val="accent2">
                <a:hueOff val="6751989"/>
                <a:satOff val="2501"/>
                <a:lumOff val="7646"/>
                <a:alphaOff val="0"/>
                <a:tint val="97000"/>
                <a:satMod val="100000"/>
                <a:lumMod val="102000"/>
              </a:schemeClr>
            </a:gs>
            <a:gs pos="50000">
              <a:schemeClr val="accent2">
                <a:hueOff val="6751989"/>
                <a:satOff val="2501"/>
                <a:lumOff val="7646"/>
                <a:alphaOff val="0"/>
                <a:shade val="100000"/>
                <a:satMod val="100000"/>
                <a:lumMod val="100000"/>
              </a:schemeClr>
            </a:gs>
            <a:gs pos="100000">
              <a:schemeClr val="accent2">
                <a:hueOff val="6751989"/>
                <a:satOff val="2501"/>
                <a:lumOff val="7646"/>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1" kern="1200" spc="120" dirty="0">
              <a:solidFill>
                <a:srgbClr val="FFFFFF"/>
              </a:solidFill>
              <a:latin typeface="Arial" panose="020B0604020202020204" pitchFamily="34" charset="0"/>
              <a:cs typeface="Arial" panose="020B0604020202020204" pitchFamily="34" charset="0"/>
            </a:rPr>
            <a:t>Linux </a:t>
          </a:r>
          <a:r>
            <a:rPr lang="en-GB" sz="1900" b="1" kern="1200" spc="165" dirty="0">
              <a:solidFill>
                <a:srgbClr val="FFFFFF"/>
              </a:solidFill>
              <a:latin typeface="Arial" panose="020B0604020202020204" pitchFamily="34" charset="0"/>
              <a:cs typeface="Arial" panose="020B0604020202020204" pitchFamily="34" charset="0"/>
            </a:rPr>
            <a:t>is </a:t>
          </a:r>
          <a:r>
            <a:rPr lang="en-GB" sz="1900" b="1" kern="1200" spc="180" dirty="0">
              <a:solidFill>
                <a:srgbClr val="FFFFFF"/>
              </a:solidFill>
              <a:latin typeface="Arial" panose="020B0604020202020204" pitchFamily="34" charset="0"/>
              <a:cs typeface="Arial" panose="020B0604020202020204" pitchFamily="34" charset="0"/>
            </a:rPr>
            <a:t>fast </a:t>
          </a:r>
          <a:r>
            <a:rPr lang="en-GB" sz="1900" b="1" kern="1200" spc="185" dirty="0">
              <a:solidFill>
                <a:srgbClr val="FFFFFF"/>
              </a:solidFill>
              <a:latin typeface="Arial" panose="020B0604020202020204" pitchFamily="34" charset="0"/>
              <a:cs typeface="Arial" panose="020B0604020202020204" pitchFamily="34" charset="0"/>
            </a:rPr>
            <a:t>and </a:t>
          </a:r>
          <a:r>
            <a:rPr lang="en-GB" sz="1900" b="1" kern="1200" spc="200" dirty="0">
              <a:solidFill>
                <a:srgbClr val="FFFFFF"/>
              </a:solidFill>
              <a:latin typeface="Arial" panose="020B0604020202020204" pitchFamily="34" charset="0"/>
              <a:cs typeface="Arial" panose="020B0604020202020204" pitchFamily="34" charset="0"/>
            </a:rPr>
            <a:t>easy </a:t>
          </a:r>
          <a:r>
            <a:rPr lang="en-GB" sz="1900" b="1" kern="1200" spc="114" dirty="0">
              <a:solidFill>
                <a:srgbClr val="FFFFFF"/>
              </a:solidFill>
              <a:latin typeface="Arial" panose="020B0604020202020204" pitchFamily="34" charset="0"/>
              <a:cs typeface="Arial" panose="020B0604020202020204" pitchFamily="34" charset="0"/>
            </a:rPr>
            <a:t>to </a:t>
          </a:r>
          <a:r>
            <a:rPr lang="en-GB" sz="1900" b="1" kern="1200" spc="145" dirty="0">
              <a:solidFill>
                <a:srgbClr val="FFFFFF"/>
              </a:solidFill>
              <a:latin typeface="Arial" panose="020B0604020202020204" pitchFamily="34" charset="0"/>
              <a:cs typeface="Arial" panose="020B0604020202020204" pitchFamily="34" charset="0"/>
            </a:rPr>
            <a:t>install.</a:t>
          </a:r>
          <a:endParaRPr lang="en-US" sz="1900" kern="1200" dirty="0">
            <a:latin typeface="Arial" panose="020B0604020202020204" pitchFamily="34" charset="0"/>
            <a:cs typeface="Arial" panose="020B0604020202020204" pitchFamily="34" charset="0"/>
          </a:endParaRPr>
        </a:p>
      </dsp:txBody>
      <dsp:txXfrm>
        <a:off x="50261" y="4818559"/>
        <a:ext cx="6247979" cy="929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4539A-6352-46D1-97B8-795D02BB5BE7}">
      <dsp:nvSpPr>
        <dsp:cNvPr id="0" name=""/>
        <dsp:cNvSpPr/>
      </dsp:nvSpPr>
      <dsp:spPr>
        <a:xfrm>
          <a:off x="88207" y="210701"/>
          <a:ext cx="3074975" cy="1229990"/>
        </a:xfrm>
        <a:prstGeom prst="rect">
          <a:avLst/>
        </a:prstGeom>
        <a:solidFill>
          <a:schemeClr val="accent2">
            <a:lumMod val="75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rtl="0">
            <a:lnSpc>
              <a:spcPct val="90000"/>
            </a:lnSpc>
            <a:spcBef>
              <a:spcPct val="0"/>
            </a:spcBef>
            <a:spcAft>
              <a:spcPct val="35000"/>
            </a:spcAft>
            <a:buNone/>
          </a:pPr>
          <a:r>
            <a:rPr lang="en-US" sz="4700" kern="1200" dirty="0">
              <a:latin typeface="Calibri Light" panose="020F0302020204030204"/>
            </a:rPr>
            <a:t> Security</a:t>
          </a:r>
          <a:endParaRPr lang="en-US" sz="4700" b="1" kern="1200" dirty="0"/>
        </a:p>
      </dsp:txBody>
      <dsp:txXfrm>
        <a:off x="88207" y="210701"/>
        <a:ext cx="3074975" cy="1229990"/>
      </dsp:txXfrm>
    </dsp:sp>
    <dsp:sp modelId="{FB969525-8A63-4630-8728-EB2EDD4A2C6B}">
      <dsp:nvSpPr>
        <dsp:cNvPr id="0" name=""/>
        <dsp:cNvSpPr/>
      </dsp:nvSpPr>
      <dsp:spPr>
        <a:xfrm>
          <a:off x="88207" y="1348090"/>
          <a:ext cx="3074975" cy="23948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a:latin typeface="Arial" panose="020B0604020202020204" pitchFamily="34" charset="0"/>
              <a:cs typeface="Arial" panose="020B0604020202020204" pitchFamily="34" charset="0"/>
            </a:rPr>
            <a:t>UBUNTU is designed to be secure</a:t>
          </a:r>
        </a:p>
        <a:p>
          <a:pPr marL="171450" lvl="1" indent="-171450" algn="l" defTabSz="844550" rtl="0">
            <a:lnSpc>
              <a:spcPct val="90000"/>
            </a:lnSpc>
            <a:spcBef>
              <a:spcPct val="0"/>
            </a:spcBef>
            <a:spcAft>
              <a:spcPct val="15000"/>
            </a:spcAft>
            <a:buChar char="•"/>
          </a:pPr>
          <a:r>
            <a:rPr lang="en-US" sz="1900" kern="1200" dirty="0">
              <a:latin typeface="Arial" panose="020B0604020202020204" pitchFamily="34" charset="0"/>
              <a:cs typeface="Arial" panose="020B0604020202020204" pitchFamily="34" charset="0"/>
            </a:rPr>
            <a:t>Fewer system wide permissions then windows</a:t>
          </a:r>
        </a:p>
        <a:p>
          <a:pPr marL="171450" lvl="1" indent="-171450" algn="l" defTabSz="844550" rtl="0">
            <a:lnSpc>
              <a:spcPct val="90000"/>
            </a:lnSpc>
            <a:spcBef>
              <a:spcPct val="0"/>
            </a:spcBef>
            <a:spcAft>
              <a:spcPct val="15000"/>
            </a:spcAft>
            <a:buChar char="•"/>
          </a:pPr>
          <a:r>
            <a:rPr lang="en-US" sz="1900" kern="1200" dirty="0">
              <a:latin typeface="Arial" panose="020B0604020202020204" pitchFamily="34" charset="0"/>
              <a:cs typeface="Arial" panose="020B0604020202020204" pitchFamily="34" charset="0"/>
            </a:rPr>
            <a:t>Automatic updates from Canonical</a:t>
          </a:r>
        </a:p>
      </dsp:txBody>
      <dsp:txXfrm>
        <a:off x="88207" y="1348090"/>
        <a:ext cx="3074975" cy="2394840"/>
      </dsp:txXfrm>
    </dsp:sp>
    <dsp:sp modelId="{95480FD8-0062-40EE-8EEF-AD5E4FF464BD}">
      <dsp:nvSpPr>
        <dsp:cNvPr id="0" name=""/>
        <dsp:cNvSpPr/>
      </dsp:nvSpPr>
      <dsp:spPr>
        <a:xfrm>
          <a:off x="3529904" y="210701"/>
          <a:ext cx="3074975" cy="122999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rtl="0">
            <a:lnSpc>
              <a:spcPct val="90000"/>
            </a:lnSpc>
            <a:spcBef>
              <a:spcPct val="0"/>
            </a:spcBef>
            <a:spcAft>
              <a:spcPct val="35000"/>
            </a:spcAft>
            <a:buNone/>
          </a:pPr>
          <a:r>
            <a:rPr lang="en-US" sz="4700" kern="1200" dirty="0">
              <a:latin typeface="Calibri Light" panose="020F0302020204030204"/>
            </a:rPr>
            <a:t> Support</a:t>
          </a:r>
          <a:endParaRPr lang="en-US" sz="4700" b="1" kern="1200" dirty="0"/>
        </a:p>
      </dsp:txBody>
      <dsp:txXfrm>
        <a:off x="3529904" y="210701"/>
        <a:ext cx="3074975" cy="1229990"/>
      </dsp:txXfrm>
    </dsp:sp>
    <dsp:sp modelId="{8C17006F-9873-4ECF-B26C-68944DD60865}">
      <dsp:nvSpPr>
        <dsp:cNvPr id="0" name=""/>
        <dsp:cNvSpPr/>
      </dsp:nvSpPr>
      <dsp:spPr>
        <a:xfrm>
          <a:off x="3529904" y="1355418"/>
          <a:ext cx="3074975" cy="23948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a:latin typeface="Arial" panose="020B0604020202020204" pitchFamily="34" charset="0"/>
              <a:cs typeface="Arial" panose="020B0604020202020204" pitchFamily="34" charset="0"/>
            </a:rPr>
            <a:t>There is both community and professional support available</a:t>
          </a:r>
        </a:p>
        <a:p>
          <a:pPr marL="171450" lvl="1" indent="-171450" algn="l" defTabSz="844550" rtl="0">
            <a:lnSpc>
              <a:spcPct val="90000"/>
            </a:lnSpc>
            <a:spcBef>
              <a:spcPct val="0"/>
            </a:spcBef>
            <a:spcAft>
              <a:spcPct val="15000"/>
            </a:spcAft>
            <a:buChar char="•"/>
          </a:pPr>
          <a:r>
            <a:rPr lang="en-US" sz="1900" kern="1200" dirty="0">
              <a:latin typeface="Arial" panose="020B0604020202020204" pitchFamily="34" charset="0"/>
              <a:cs typeface="Arial" panose="020B0604020202020204" pitchFamily="34" charset="0"/>
            </a:rPr>
            <a:t>Most popular distribution for beginner Linux users</a:t>
          </a:r>
        </a:p>
        <a:p>
          <a:pPr marL="171450" lvl="1" indent="-171450" algn="l" defTabSz="844550" rtl="0">
            <a:lnSpc>
              <a:spcPct val="90000"/>
            </a:lnSpc>
            <a:spcBef>
              <a:spcPct val="0"/>
            </a:spcBef>
            <a:spcAft>
              <a:spcPct val="15000"/>
            </a:spcAft>
            <a:buChar char="•"/>
          </a:pPr>
          <a:r>
            <a:rPr lang="en-US" sz="1900" kern="1200" dirty="0">
              <a:latin typeface="Arial" panose="020B0604020202020204" pitchFamily="34" charset="0"/>
              <a:cs typeface="Arial" panose="020B0604020202020204" pitchFamily="34" charset="0"/>
            </a:rPr>
            <a:t>User friendly</a:t>
          </a:r>
        </a:p>
        <a:p>
          <a:pPr marL="285750" lvl="1" indent="-285750" algn="l" defTabSz="1600200" rtl="0">
            <a:lnSpc>
              <a:spcPct val="90000"/>
            </a:lnSpc>
            <a:spcBef>
              <a:spcPct val="0"/>
            </a:spcBef>
            <a:spcAft>
              <a:spcPct val="15000"/>
            </a:spcAft>
            <a:buChar char="•"/>
          </a:pPr>
          <a:endParaRPr lang="en-US" sz="3600" kern="1200" dirty="0">
            <a:latin typeface="Calibri Light" panose="020F0302020204030204"/>
          </a:endParaRPr>
        </a:p>
      </dsp:txBody>
      <dsp:txXfrm>
        <a:off x="3529904" y="1355418"/>
        <a:ext cx="3074975" cy="2394840"/>
      </dsp:txXfrm>
    </dsp:sp>
    <dsp:sp modelId="{726D3921-9E58-4503-A311-EA3485D2444A}">
      <dsp:nvSpPr>
        <dsp:cNvPr id="0" name=""/>
        <dsp:cNvSpPr/>
      </dsp:nvSpPr>
      <dsp:spPr>
        <a:xfrm>
          <a:off x="7014098" y="210701"/>
          <a:ext cx="3074975" cy="1229990"/>
        </a:xfrm>
        <a:prstGeom prst="rect">
          <a:avLst/>
        </a:prstGeom>
        <a:solidFill>
          <a:schemeClr val="accent4">
            <a:lumMod val="75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rtl="0">
            <a:lnSpc>
              <a:spcPct val="90000"/>
            </a:lnSpc>
            <a:spcBef>
              <a:spcPct val="0"/>
            </a:spcBef>
            <a:spcAft>
              <a:spcPct val="35000"/>
            </a:spcAft>
            <a:buNone/>
          </a:pPr>
          <a:r>
            <a:rPr lang="en-US" sz="4700" b="0" kern="1200" dirty="0">
              <a:latin typeface="Calibri Light" panose="020F0302020204030204"/>
            </a:rPr>
            <a:t>Suitability</a:t>
          </a:r>
        </a:p>
      </dsp:txBody>
      <dsp:txXfrm>
        <a:off x="7014098" y="210701"/>
        <a:ext cx="3074975" cy="1229990"/>
      </dsp:txXfrm>
    </dsp:sp>
    <dsp:sp modelId="{E33E5C0E-7625-4FCE-A562-DB05626CB103}">
      <dsp:nvSpPr>
        <dsp:cNvPr id="0" name=""/>
        <dsp:cNvSpPr/>
      </dsp:nvSpPr>
      <dsp:spPr>
        <a:xfrm>
          <a:off x="7017252" y="1385114"/>
          <a:ext cx="3074975" cy="23948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Arial" panose="020B0604020202020204" pitchFamily="34" charset="0"/>
              <a:cs typeface="Arial" panose="020B0604020202020204" pitchFamily="34" charset="0"/>
            </a:rPr>
            <a:t>UBUNTU has a windows like feel interface</a:t>
          </a:r>
        </a:p>
        <a:p>
          <a:pPr marL="171450" lvl="1" indent="-171450" algn="l" defTabSz="844550">
            <a:lnSpc>
              <a:spcPct val="90000"/>
            </a:lnSpc>
            <a:spcBef>
              <a:spcPct val="0"/>
            </a:spcBef>
            <a:spcAft>
              <a:spcPct val="15000"/>
            </a:spcAft>
            <a:buChar char="•"/>
          </a:pPr>
          <a:r>
            <a:rPr lang="en-US" sz="1900" kern="1200" dirty="0">
              <a:latin typeface="Arial" panose="020B0604020202020204" pitchFamily="34" charset="0"/>
              <a:cs typeface="Arial" panose="020B0604020202020204" pitchFamily="34" charset="0"/>
            </a:rPr>
            <a:t>Is Highly customizable</a:t>
          </a:r>
        </a:p>
        <a:p>
          <a:pPr marL="171450" lvl="1" indent="-171450" algn="l" defTabSz="844550">
            <a:lnSpc>
              <a:spcPct val="90000"/>
            </a:lnSpc>
            <a:spcBef>
              <a:spcPct val="0"/>
            </a:spcBef>
            <a:spcAft>
              <a:spcPct val="15000"/>
            </a:spcAft>
            <a:buChar char="•"/>
          </a:pPr>
          <a:r>
            <a:rPr lang="en-US" sz="1900" kern="1200" dirty="0">
              <a:latin typeface="Arial" panose="020B0604020202020204" pitchFamily="34" charset="0"/>
              <a:cs typeface="Arial" panose="020B0604020202020204" pitchFamily="34" charset="0"/>
            </a:rPr>
            <a:t>Has many applications available</a:t>
          </a:r>
        </a:p>
      </dsp:txBody>
      <dsp:txXfrm>
        <a:off x="7017252" y="1385114"/>
        <a:ext cx="3074975" cy="2394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4EB1C-1D38-4855-8F6D-4F67AF8189BF}">
      <dsp:nvSpPr>
        <dsp:cNvPr id="0" name=""/>
        <dsp:cNvSpPr/>
      </dsp:nvSpPr>
      <dsp:spPr>
        <a:xfrm>
          <a:off x="707368" y="-4818"/>
          <a:ext cx="5572802" cy="5572802"/>
        </a:xfrm>
        <a:prstGeom prst="circularArrow">
          <a:avLst>
            <a:gd name="adj1" fmla="val 5274"/>
            <a:gd name="adj2" fmla="val 312630"/>
            <a:gd name="adj3" fmla="val 14245133"/>
            <a:gd name="adj4" fmla="val 17117076"/>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70A78-98CC-4224-B33D-28295B19D97E}">
      <dsp:nvSpPr>
        <dsp:cNvPr id="0" name=""/>
        <dsp:cNvSpPr/>
      </dsp:nvSpPr>
      <dsp:spPr>
        <a:xfrm>
          <a:off x="2444615" y="2300"/>
          <a:ext cx="2098309" cy="1049154"/>
        </a:xfrm>
        <a:prstGeom prst="roundRect">
          <a:avLst/>
        </a:prstGeom>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Check Hardware for compatibility</a:t>
          </a:r>
        </a:p>
      </dsp:txBody>
      <dsp:txXfrm>
        <a:off x="2495830" y="53515"/>
        <a:ext cx="1995879" cy="946724"/>
      </dsp:txXfrm>
    </dsp:sp>
    <dsp:sp modelId="{45E502BC-A71F-4E4B-9D46-1E507841E1EB}">
      <dsp:nvSpPr>
        <dsp:cNvPr id="0" name=""/>
        <dsp:cNvSpPr/>
      </dsp:nvSpPr>
      <dsp:spPr>
        <a:xfrm>
          <a:off x="4417595" y="1296204"/>
          <a:ext cx="2098309" cy="1049154"/>
        </a:xfrm>
        <a:prstGeom prst="roundRect">
          <a:avLst/>
        </a:prstGeom>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Discuss software applications</a:t>
          </a:r>
        </a:p>
      </dsp:txBody>
      <dsp:txXfrm>
        <a:off x="4468810" y="1347419"/>
        <a:ext cx="1995879" cy="946724"/>
      </dsp:txXfrm>
    </dsp:sp>
    <dsp:sp modelId="{8A13F319-6D9C-4EEA-8FE9-C8359A5D3C52}">
      <dsp:nvSpPr>
        <dsp:cNvPr id="0" name=""/>
        <dsp:cNvSpPr/>
      </dsp:nvSpPr>
      <dsp:spPr>
        <a:xfrm>
          <a:off x="4553396" y="3152018"/>
          <a:ext cx="2098309" cy="1049154"/>
        </a:xfrm>
        <a:prstGeom prst="roundRect">
          <a:avLst/>
        </a:prstGeom>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Backup all data on current systems</a:t>
          </a:r>
        </a:p>
      </dsp:txBody>
      <dsp:txXfrm>
        <a:off x="4604611" y="3203233"/>
        <a:ext cx="1995879" cy="946724"/>
      </dsp:txXfrm>
    </dsp:sp>
    <dsp:sp modelId="{3B4FDA8B-8187-4074-8D7A-DFAF9F91C324}">
      <dsp:nvSpPr>
        <dsp:cNvPr id="0" name=""/>
        <dsp:cNvSpPr/>
      </dsp:nvSpPr>
      <dsp:spPr>
        <a:xfrm>
          <a:off x="2444615" y="4523844"/>
          <a:ext cx="2098309" cy="1049154"/>
        </a:xfrm>
        <a:prstGeom prst="roundRect">
          <a:avLst/>
        </a:prstGeom>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Train employees on UBUNTU</a:t>
          </a:r>
        </a:p>
      </dsp:txBody>
      <dsp:txXfrm>
        <a:off x="2495830" y="4575059"/>
        <a:ext cx="1995879" cy="946724"/>
      </dsp:txXfrm>
    </dsp:sp>
    <dsp:sp modelId="{6751A1EC-7C58-4758-9E00-E936EFD808B9}">
      <dsp:nvSpPr>
        <dsp:cNvPr id="0" name=""/>
        <dsp:cNvSpPr/>
      </dsp:nvSpPr>
      <dsp:spPr>
        <a:xfrm>
          <a:off x="299817" y="3197280"/>
          <a:ext cx="2098309" cy="1049154"/>
        </a:xfrm>
        <a:prstGeom prst="roundRect">
          <a:avLst/>
        </a:prstGeom>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Install and test on Company Servers</a:t>
          </a:r>
        </a:p>
      </dsp:txBody>
      <dsp:txXfrm>
        <a:off x="351032" y="3248495"/>
        <a:ext cx="1995879" cy="946724"/>
      </dsp:txXfrm>
    </dsp:sp>
    <dsp:sp modelId="{0DEC7980-0A5D-4A3A-B6FB-48C3591CADC1}">
      <dsp:nvSpPr>
        <dsp:cNvPr id="0" name=""/>
        <dsp:cNvSpPr/>
      </dsp:nvSpPr>
      <dsp:spPr>
        <a:xfrm>
          <a:off x="299815" y="1391933"/>
          <a:ext cx="2098309" cy="1049154"/>
        </a:xfrm>
        <a:prstGeom prst="roundRect">
          <a:avLst/>
        </a:prstGeom>
        <a:gradFill rotWithShape="1">
          <a:gsLst>
            <a:gs pos="0">
              <a:schemeClr val="accent1">
                <a:tint val="97000"/>
                <a:satMod val="100000"/>
                <a:lumMod val="102000"/>
              </a:schemeClr>
            </a:gs>
            <a:gs pos="50000">
              <a:schemeClr val="accent1">
                <a:shade val="100000"/>
                <a:satMod val="100000"/>
                <a:lumMod val="100000"/>
              </a:schemeClr>
            </a:gs>
            <a:gs pos="100000">
              <a:schemeClr val="accent1">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 over previous data and deploy</a:t>
          </a:r>
        </a:p>
      </dsp:txBody>
      <dsp:txXfrm>
        <a:off x="351030" y="1443148"/>
        <a:ext cx="1995879" cy="9467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00D89-91D6-4F83-9F6A-BA4DF0505F1D}">
      <dsp:nvSpPr>
        <dsp:cNvPr id="0" name=""/>
        <dsp:cNvSpPr/>
      </dsp:nvSpPr>
      <dsp:spPr>
        <a:xfrm>
          <a:off x="998510" y="2699"/>
          <a:ext cx="2237729" cy="167041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129540" rIns="43180" bIns="43180"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Samba File Server</a:t>
          </a:r>
        </a:p>
      </dsp:txBody>
      <dsp:txXfrm>
        <a:off x="1037650" y="41839"/>
        <a:ext cx="2159449" cy="1631277"/>
      </dsp:txXfrm>
    </dsp:sp>
    <dsp:sp modelId="{53D153F0-C053-4E08-AA7C-CD41C39EC0CB}">
      <dsp:nvSpPr>
        <dsp:cNvPr id="0" name=""/>
        <dsp:cNvSpPr/>
      </dsp:nvSpPr>
      <dsp:spPr>
        <a:xfrm>
          <a:off x="998510" y="1673117"/>
          <a:ext cx="2237729" cy="71827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31750" bIns="0" numCol="1" spcCol="1270" anchor="ctr" anchorCtr="0">
          <a:noAutofit/>
        </a:bodyPr>
        <a:lstStyle/>
        <a:p>
          <a:pPr marL="0" lvl="0" indent="0" algn="l" defTabSz="1111250">
            <a:lnSpc>
              <a:spcPct val="90000"/>
            </a:lnSpc>
            <a:spcBef>
              <a:spcPct val="0"/>
            </a:spcBef>
            <a:spcAft>
              <a:spcPct val="35000"/>
            </a:spcAft>
            <a:buNone/>
          </a:pPr>
          <a:r>
            <a:rPr lang="en-US" sz="2500" kern="1200" dirty="0"/>
            <a:t>File Sharing</a:t>
          </a:r>
        </a:p>
      </dsp:txBody>
      <dsp:txXfrm>
        <a:off x="998510" y="1673117"/>
        <a:ext cx="1575865" cy="718279"/>
      </dsp:txXfrm>
    </dsp:sp>
    <dsp:sp modelId="{FCB86A22-36A5-4447-9B6A-E094EEC1D61B}">
      <dsp:nvSpPr>
        <dsp:cNvPr id="0" name=""/>
        <dsp:cNvSpPr/>
      </dsp:nvSpPr>
      <dsp:spPr>
        <a:xfrm>
          <a:off x="2637677" y="1787209"/>
          <a:ext cx="783205" cy="78320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254803-9066-4A22-9340-312892201A52}">
      <dsp:nvSpPr>
        <dsp:cNvPr id="0" name=""/>
        <dsp:cNvSpPr/>
      </dsp:nvSpPr>
      <dsp:spPr>
        <a:xfrm>
          <a:off x="3614917" y="2699"/>
          <a:ext cx="2237729" cy="167041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129540" rIns="43180" bIns="43180"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HTTPD Apache2</a:t>
          </a:r>
        </a:p>
      </dsp:txBody>
      <dsp:txXfrm>
        <a:off x="3654057" y="41839"/>
        <a:ext cx="2159449" cy="1631277"/>
      </dsp:txXfrm>
    </dsp:sp>
    <dsp:sp modelId="{69E8865B-D139-4F7F-9A71-A6F2AEBDC9AE}">
      <dsp:nvSpPr>
        <dsp:cNvPr id="0" name=""/>
        <dsp:cNvSpPr/>
      </dsp:nvSpPr>
      <dsp:spPr>
        <a:xfrm>
          <a:off x="3614917" y="1673117"/>
          <a:ext cx="2237729" cy="71827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31750" bIns="0" numCol="1" spcCol="1270" anchor="ctr" anchorCtr="0">
          <a:noAutofit/>
        </a:bodyPr>
        <a:lstStyle/>
        <a:p>
          <a:pPr marL="0" lvl="0" indent="0" algn="l" defTabSz="1111250">
            <a:lnSpc>
              <a:spcPct val="90000"/>
            </a:lnSpc>
            <a:spcBef>
              <a:spcPct val="0"/>
            </a:spcBef>
            <a:spcAft>
              <a:spcPct val="35000"/>
            </a:spcAft>
            <a:buNone/>
          </a:pPr>
          <a:r>
            <a:rPr lang="en-US" sz="2500" kern="1200" dirty="0"/>
            <a:t>Services</a:t>
          </a:r>
        </a:p>
      </dsp:txBody>
      <dsp:txXfrm>
        <a:off x="3614917" y="1673117"/>
        <a:ext cx="1575865" cy="718279"/>
      </dsp:txXfrm>
    </dsp:sp>
    <dsp:sp modelId="{AAC1954F-1807-442A-80CD-442F04A17C9E}">
      <dsp:nvSpPr>
        <dsp:cNvPr id="0" name=""/>
        <dsp:cNvSpPr/>
      </dsp:nvSpPr>
      <dsp:spPr>
        <a:xfrm>
          <a:off x="5254084" y="1787209"/>
          <a:ext cx="783205" cy="78320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4A37BB-7C0C-4E83-8F25-C7E0D2AD60C0}">
      <dsp:nvSpPr>
        <dsp:cNvPr id="0" name=""/>
        <dsp:cNvSpPr/>
      </dsp:nvSpPr>
      <dsp:spPr>
        <a:xfrm>
          <a:off x="2306713" y="2958319"/>
          <a:ext cx="2237729" cy="167041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129540" rIns="43180" bIns="43180"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CUPS- Print Server</a:t>
          </a:r>
        </a:p>
      </dsp:txBody>
      <dsp:txXfrm>
        <a:off x="2345853" y="2997459"/>
        <a:ext cx="2159449" cy="1631277"/>
      </dsp:txXfrm>
    </dsp:sp>
    <dsp:sp modelId="{6A3D30A8-BC49-4083-905E-4B72436AC205}">
      <dsp:nvSpPr>
        <dsp:cNvPr id="0" name=""/>
        <dsp:cNvSpPr/>
      </dsp:nvSpPr>
      <dsp:spPr>
        <a:xfrm>
          <a:off x="2306713" y="4628737"/>
          <a:ext cx="2237729" cy="71827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31750" bIns="0" numCol="1" spcCol="1270" anchor="ctr" anchorCtr="0">
          <a:noAutofit/>
        </a:bodyPr>
        <a:lstStyle/>
        <a:p>
          <a:pPr marL="0" lvl="0" indent="0" algn="l" defTabSz="1111250">
            <a:lnSpc>
              <a:spcPct val="90000"/>
            </a:lnSpc>
            <a:spcBef>
              <a:spcPct val="0"/>
            </a:spcBef>
            <a:spcAft>
              <a:spcPct val="35000"/>
            </a:spcAft>
            <a:buNone/>
          </a:pPr>
          <a:r>
            <a:rPr lang="en-US" sz="2500" kern="1200" dirty="0"/>
            <a:t>Printing</a:t>
          </a:r>
        </a:p>
      </dsp:txBody>
      <dsp:txXfrm>
        <a:off x="2306713" y="4628737"/>
        <a:ext cx="1575865" cy="718279"/>
      </dsp:txXfrm>
    </dsp:sp>
    <dsp:sp modelId="{C0419F06-E0A6-40AF-891B-E57A07AB9F53}">
      <dsp:nvSpPr>
        <dsp:cNvPr id="0" name=""/>
        <dsp:cNvSpPr/>
      </dsp:nvSpPr>
      <dsp:spPr>
        <a:xfrm>
          <a:off x="3945881" y="4742829"/>
          <a:ext cx="783205" cy="783205"/>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528A3-1E8F-4FC5-93A9-AEB7ECE25875}" type="datetimeFigureOut">
              <a:rPr lang="en-US" smtClean="0"/>
              <a:t>10/12/2021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7CF9D-27D4-4FA3-B0CD-928819FBC547}" type="slidenum">
              <a:rPr lang="en-US" smtClean="0"/>
              <a:t>‹#›</a:t>
            </a:fld>
            <a:endParaRPr lang="en-US"/>
          </a:p>
        </p:txBody>
      </p:sp>
    </p:spTree>
    <p:extLst>
      <p:ext uri="{BB962C8B-B14F-4D97-AF65-F5344CB8AC3E}">
        <p14:creationId xmlns:p14="http://schemas.microsoft.com/office/powerpoint/2010/main" val="343537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i="1" dirty="0"/>
          </a:p>
        </p:txBody>
      </p:sp>
      <p:sp>
        <p:nvSpPr>
          <p:cNvPr id="4" name="Slide Number Placeholder 3"/>
          <p:cNvSpPr>
            <a:spLocks noGrp="1"/>
          </p:cNvSpPr>
          <p:nvPr>
            <p:ph type="sldNum" sz="quarter" idx="5"/>
          </p:nvPr>
        </p:nvSpPr>
        <p:spPr/>
        <p:txBody>
          <a:bodyPr/>
          <a:lstStyle/>
          <a:p>
            <a:fld id="{DC57CF9D-27D4-4FA3-B0CD-928819FBC547}" type="slidenum">
              <a:rPr lang="en-US" smtClean="0"/>
              <a:t>1</a:t>
            </a:fld>
            <a:endParaRPr lang="en-US"/>
          </a:p>
        </p:txBody>
      </p:sp>
    </p:spTree>
    <p:extLst>
      <p:ext uri="{BB962C8B-B14F-4D97-AF65-F5344CB8AC3E}">
        <p14:creationId xmlns:p14="http://schemas.microsoft.com/office/powerpoint/2010/main" val="3277524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502381"/>
          </a:xfrm>
        </p:spPr>
        <p:txBody>
          <a:bodyPr/>
          <a:lstStyle/>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2</a:t>
            </a:fld>
            <a:endParaRPr lang="en-US"/>
          </a:p>
        </p:txBody>
      </p:sp>
    </p:spTree>
    <p:extLst>
      <p:ext uri="{BB962C8B-B14F-4D97-AF65-F5344CB8AC3E}">
        <p14:creationId xmlns:p14="http://schemas.microsoft.com/office/powerpoint/2010/main" val="1202023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C57CF9D-27D4-4FA3-B0CD-928819FBC547}" type="slidenum">
              <a:rPr lang="en-US" smtClean="0"/>
              <a:t>3</a:t>
            </a:fld>
            <a:endParaRPr lang="en-US"/>
          </a:p>
        </p:txBody>
      </p:sp>
    </p:spTree>
    <p:extLst>
      <p:ext uri="{BB962C8B-B14F-4D97-AF65-F5344CB8AC3E}">
        <p14:creationId xmlns:p14="http://schemas.microsoft.com/office/powerpoint/2010/main" val="1311731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4</a:t>
            </a:fld>
            <a:endParaRPr lang="en-US"/>
          </a:p>
        </p:txBody>
      </p:sp>
    </p:spTree>
    <p:extLst>
      <p:ext uri="{BB962C8B-B14F-4D97-AF65-F5344CB8AC3E}">
        <p14:creationId xmlns:p14="http://schemas.microsoft.com/office/powerpoint/2010/main" val="1275945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5</a:t>
            </a:fld>
            <a:endParaRPr lang="en-US"/>
          </a:p>
        </p:txBody>
      </p:sp>
    </p:spTree>
    <p:extLst>
      <p:ext uri="{BB962C8B-B14F-4D97-AF65-F5344CB8AC3E}">
        <p14:creationId xmlns:p14="http://schemas.microsoft.com/office/powerpoint/2010/main" val="268966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86497"/>
          </a:xfrm>
        </p:spPr>
        <p:txBody>
          <a:bodyPr/>
          <a:lstStyle/>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6</a:t>
            </a:fld>
            <a:endParaRPr lang="en-US"/>
          </a:p>
        </p:txBody>
      </p:sp>
    </p:spTree>
    <p:extLst>
      <p:ext uri="{BB962C8B-B14F-4D97-AF65-F5344CB8AC3E}">
        <p14:creationId xmlns:p14="http://schemas.microsoft.com/office/powerpoint/2010/main" val="3975950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7</a:t>
            </a:fld>
            <a:endParaRPr lang="en-US"/>
          </a:p>
        </p:txBody>
      </p:sp>
    </p:spTree>
    <p:extLst>
      <p:ext uri="{BB962C8B-B14F-4D97-AF65-F5344CB8AC3E}">
        <p14:creationId xmlns:p14="http://schemas.microsoft.com/office/powerpoint/2010/main" val="1604477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8</a:t>
            </a:fld>
            <a:endParaRPr lang="en-US"/>
          </a:p>
        </p:txBody>
      </p:sp>
    </p:spTree>
    <p:extLst>
      <p:ext uri="{BB962C8B-B14F-4D97-AF65-F5344CB8AC3E}">
        <p14:creationId xmlns:p14="http://schemas.microsoft.com/office/powerpoint/2010/main" val="359473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Date Placeholder 6"/>
          <p:cNvSpPr>
            <a:spLocks noGrp="1"/>
          </p:cNvSpPr>
          <p:nvPr>
            <p:ph type="dt" sz="half" idx="10"/>
          </p:nvPr>
        </p:nvSpPr>
        <p:spPr/>
        <p:txBody>
          <a:bodyPr/>
          <a:lstStyle/>
          <a:p>
            <a:fld id="{5586B75A-687E-405C-8A0B-8D00578BA2C3}" type="datetimeFigureOut">
              <a:rPr lang="en-US" dirty="0"/>
              <a:pPr/>
              <a:t>10/12/2021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8278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F4E5243-F52A-4D37-9694-EB26C6C31910}" type="datetimeFigureOut">
              <a:rPr lang="en-US" dirty="0"/>
              <a:t>10/12/2021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11967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A77B6E1-634A-48DC-9E8B-D894023267EF}" type="datetimeFigureOut">
              <a:rPr lang="en-US" dirty="0"/>
              <a:t>10/12/2021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88761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2D3E9E-A95C-48F2-B4BF-A71542E0BE9A}" type="datetimeFigureOut">
              <a:rPr lang="en-US" dirty="0"/>
              <a:t>10/12/2021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24231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10/12/2021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10109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12952B5-7A2F-4CC8-B7CE-9234E21C2837}" type="datetimeFigureOut">
              <a:rPr lang="en-US" dirty="0"/>
              <a:t>10/12/2021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2143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E1DA07A-9201-4B4B-BAF2-015AFA30F520}" type="datetimeFigureOut">
              <a:rPr lang="en-US" dirty="0"/>
              <a:t>10/12/2021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92581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10/12/2021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7087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10/12/2021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50775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10/12/2021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671930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Date Placeholder 8"/>
          <p:cNvSpPr>
            <a:spLocks noGrp="1"/>
          </p:cNvSpPr>
          <p:nvPr>
            <p:ph type="dt" sz="half" idx="10"/>
          </p:nvPr>
        </p:nvSpPr>
        <p:spPr/>
        <p:txBody>
          <a:bodyPr/>
          <a:lstStyle/>
          <a:p>
            <a:fld id="{5586B75A-687E-405C-8A0B-8D00578BA2C3}" type="datetimeFigureOut">
              <a:rPr lang="en-US" dirty="0"/>
              <a:pPr/>
              <a:t>10/12/2021</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90490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10/12/2021</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8773783"/>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Lst>
  <p:hf sldNum="0" hdr="0" ftr="0" dt="0"/>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2.xml"/><Relationship Id="rId7" Type="http://schemas.openxmlformats.org/officeDocument/2006/relationships/diagramData" Target="../diagrams/data1.xml"/><Relationship Id="rId12"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11" Type="http://schemas.microsoft.com/office/2007/relationships/diagramDrawing" Target="../diagrams/drawing1.xml"/><Relationship Id="rId5" Type="http://schemas.openxmlformats.org/officeDocument/2006/relationships/image" Target="../media/image3.jpg"/><Relationship Id="rId10" Type="http://schemas.openxmlformats.org/officeDocument/2006/relationships/diagramColors" Target="../diagrams/colors1.xml"/><Relationship Id="rId4" Type="http://schemas.openxmlformats.org/officeDocument/2006/relationships/notesSlide" Target="../notesSlides/notesSlide2.xml"/><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12"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image" Target="../media/image5.png"/><Relationship Id="rId10" Type="http://schemas.microsoft.com/office/2007/relationships/diagramDrawing" Target="../diagrams/drawing2.xml"/><Relationship Id="rId4" Type="http://schemas.openxmlformats.org/officeDocument/2006/relationships/notesSlide" Target="../notesSlides/notesSlide3.xml"/><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slideLayout" Target="../slideLayouts/slideLayout8.xml"/><Relationship Id="rId7" Type="http://schemas.openxmlformats.org/officeDocument/2006/relationships/diagramData" Target="../diagrams/data3.xml"/><Relationship Id="rId12"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jpg"/><Relationship Id="rId11" Type="http://schemas.microsoft.com/office/2007/relationships/diagramDrawing" Target="../diagrams/drawing3.xml"/><Relationship Id="rId5" Type="http://schemas.openxmlformats.org/officeDocument/2006/relationships/image" Target="../media/image7.jpg"/><Relationship Id="rId10" Type="http://schemas.openxmlformats.org/officeDocument/2006/relationships/diagramColors" Target="../diagrams/colors3.xml"/><Relationship Id="rId4" Type="http://schemas.openxmlformats.org/officeDocument/2006/relationships/notesSlide" Target="../notesSlides/notesSlide4.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8.xml"/><Relationship Id="rId7" Type="http://schemas.openxmlformats.org/officeDocument/2006/relationships/image" Target="../media/image10.png"/><Relationship Id="rId12"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4.png"/><Relationship Id="rId10" Type="http://schemas.openxmlformats.org/officeDocument/2006/relationships/image" Target="../media/image13.jpg"/><Relationship Id="rId4" Type="http://schemas.openxmlformats.org/officeDocument/2006/relationships/notesSlide" Target="../notesSlides/notesSlide5.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8.xml"/><Relationship Id="rId7" Type="http://schemas.openxmlformats.org/officeDocument/2006/relationships/diagramData" Target="../diagrams/data4.xml"/><Relationship Id="rId12"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jpg"/><Relationship Id="rId11" Type="http://schemas.microsoft.com/office/2007/relationships/diagramDrawing" Target="../diagrams/drawing4.xml"/><Relationship Id="rId5" Type="http://schemas.openxmlformats.org/officeDocument/2006/relationships/image" Target="../media/image15.jfif"/><Relationship Id="rId10" Type="http://schemas.openxmlformats.org/officeDocument/2006/relationships/diagramColors" Target="../diagrams/colors4.xml"/><Relationship Id="rId4" Type="http://schemas.openxmlformats.org/officeDocument/2006/relationships/notesSlide" Target="../notesSlides/notesSlide6.xml"/><Relationship Id="rId9"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23.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hyperlink" Target="https://ubuntu.com/security" TargetMode="External"/><Relationship Id="rId3" Type="http://schemas.openxmlformats.org/officeDocument/2006/relationships/hyperlink" Target="https://ubuntu.com/server/docs/service-cups" TargetMode="External"/><Relationship Id="rId7" Type="http://schemas.openxmlformats.org/officeDocument/2006/relationships/hyperlink" Target="https://help.ubuntu.com/lts/installation-guide/s390x/ch01s01.htm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linuxhint.com/100_best_ubuntu_apps/" TargetMode="External"/><Relationship Id="rId5" Type="http://schemas.openxmlformats.org/officeDocument/2006/relationships/hyperlink" Target="https://ubuntu.com/server/docs/samba-file-server" TargetMode="External"/><Relationship Id="rId4" Type="http://schemas.openxmlformats.org/officeDocument/2006/relationships/hyperlink" Target="https://ubuntu.com/server/docs/web-servers-apach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5452535" cy="6858000"/>
          </a:xfrm>
        </p:spPr>
        <p:txBody>
          <a:bodyPr anchor="ctr" anchorCtr="1">
            <a:normAutofit/>
          </a:bodyPr>
          <a:lstStyle/>
          <a:p>
            <a:r>
              <a:rPr lang="en-US" sz="5400" b="1" dirty="0"/>
              <a:t>Migrating to Linux:</a:t>
            </a:r>
            <a:r>
              <a:rPr lang="en-US" sz="4500" b="1" dirty="0"/>
              <a:t> </a:t>
            </a:r>
            <a:br>
              <a:rPr lang="en-US" sz="4500" b="1" dirty="0">
                <a:cs typeface="Calibri Light"/>
              </a:rPr>
            </a:br>
            <a:br>
              <a:rPr lang="en-US" sz="4500" b="1" dirty="0"/>
            </a:br>
            <a:r>
              <a:rPr lang="en-US" sz="4200" b="1" dirty="0"/>
              <a:t>A Proposal for Faster Computing</a:t>
            </a:r>
            <a:br>
              <a:rPr lang="en-US" sz="4200" b="1" dirty="0">
                <a:cs typeface="Calibri Light"/>
              </a:rPr>
            </a:br>
            <a:br>
              <a:rPr lang="en-US" sz="4200" b="1" dirty="0">
                <a:cs typeface="Calibri Light"/>
              </a:rPr>
            </a:br>
            <a:r>
              <a:rPr lang="en-US" sz="4200" b="1" dirty="0">
                <a:cs typeface="Calibri Light"/>
              </a:rPr>
              <a:t>CMIT 291 &lt;2218&gt;</a:t>
            </a:r>
            <a:br>
              <a:rPr lang="en-US" sz="4200" b="1" dirty="0">
                <a:cs typeface="Calibri Light"/>
              </a:rPr>
            </a:br>
            <a:r>
              <a:rPr lang="en-US" sz="4200" b="1" dirty="0">
                <a:solidFill>
                  <a:schemeClr val="bg2">
                    <a:lumMod val="40000"/>
                    <a:lumOff val="60000"/>
                  </a:schemeClr>
                </a:solidFill>
                <a:cs typeface="Calibri Light"/>
              </a:rPr>
              <a:t>Reece Hugo Zunino</a:t>
            </a:r>
            <a:br>
              <a:rPr lang="en-US" sz="4200" b="1" dirty="0">
                <a:solidFill>
                  <a:schemeClr val="bg2">
                    <a:lumMod val="40000"/>
                    <a:lumOff val="60000"/>
                  </a:schemeClr>
                </a:solidFill>
                <a:cs typeface="Calibri Light"/>
              </a:rPr>
            </a:br>
            <a:r>
              <a:rPr lang="en-US" sz="4200" b="1" dirty="0">
                <a:solidFill>
                  <a:schemeClr val="bg2">
                    <a:lumMod val="40000"/>
                    <a:lumOff val="60000"/>
                  </a:schemeClr>
                </a:solidFill>
                <a:cs typeface="Calibri Light"/>
              </a:rPr>
              <a:t>11, October 2021</a:t>
            </a:r>
            <a:endParaRPr lang="en-US" sz="4200" b="1" dirty="0">
              <a:solidFill>
                <a:schemeClr val="bg2">
                  <a:lumMod val="40000"/>
                  <a:lumOff val="60000"/>
                </a:schemeClr>
              </a:solidFill>
            </a:endParaRPr>
          </a:p>
        </p:txBody>
      </p:sp>
      <p:sp>
        <p:nvSpPr>
          <p:cNvPr id="59" name="Rectangle 8">
            <a:extLst>
              <a:ext uri="{FF2B5EF4-FFF2-40B4-BE49-F238E27FC236}">
                <a16:creationId xmlns:a16="http://schemas.microsoft.com/office/drawing/2014/main" id="{51ECD097-0E64-4D44-BF7C-28978D25D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omputer&#10;&#10;Description automatically generated with low confidence">
            <a:extLst>
              <a:ext uri="{FF2B5EF4-FFF2-40B4-BE49-F238E27FC236}">
                <a16:creationId xmlns:a16="http://schemas.microsoft.com/office/drawing/2014/main" id="{913A395D-08CA-4807-B568-A97E9C0CDC1B}"/>
              </a:ext>
            </a:extLst>
          </p:cNvPr>
          <p:cNvPicPr>
            <a:picLocks noChangeAspect="1"/>
          </p:cNvPicPr>
          <p:nvPr/>
        </p:nvPicPr>
        <p:blipFill>
          <a:blip r:embed="rId5"/>
          <a:stretch>
            <a:fillRect/>
          </a:stretch>
        </p:blipFill>
        <p:spPr>
          <a:xfrm>
            <a:off x="5433238" y="0"/>
            <a:ext cx="6770932" cy="6858000"/>
          </a:xfrm>
          <a:prstGeom prst="rect">
            <a:avLst/>
          </a:prstGeom>
        </p:spPr>
      </p:pic>
      <p:pic>
        <p:nvPicPr>
          <p:cNvPr id="3" name="Recording">
            <a:hlinkClick r:id="" action="ppaction://media"/>
            <a:extLst>
              <a:ext uri="{FF2B5EF4-FFF2-40B4-BE49-F238E27FC236}">
                <a16:creationId xmlns:a16="http://schemas.microsoft.com/office/drawing/2014/main" id="{B4A0FAE6-D7D5-4E13-ABF6-E6D32244C1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95855" y="6158244"/>
            <a:ext cx="609600" cy="609600"/>
          </a:xfrm>
          <a:prstGeom prst="rect">
            <a:avLst/>
          </a:prstGeom>
        </p:spPr>
      </p:pic>
    </p:spTree>
    <p:extLst>
      <p:ext uri="{BB962C8B-B14F-4D97-AF65-F5344CB8AC3E}">
        <p14:creationId xmlns:p14="http://schemas.microsoft.com/office/powerpoint/2010/main" val="554862975"/>
      </p:ext>
    </p:extLst>
  </p:cSld>
  <p:clrMapOvr>
    <a:masterClrMapping/>
  </p:clrMapOvr>
  <mc:AlternateContent xmlns:mc="http://schemas.openxmlformats.org/markup-compatibility/2006" xmlns:p14="http://schemas.microsoft.com/office/powerpoint/2010/main">
    <mc:Choice Requires="p14">
      <p:transition spd="slow" p14:dur="2000" advTm="14212"/>
    </mc:Choice>
    <mc:Fallback xmlns="">
      <p:transition spd="slow" advTm="142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9">
            <a:extLst>
              <a:ext uri="{FF2B5EF4-FFF2-40B4-BE49-F238E27FC236}">
                <a16:creationId xmlns:a16="http://schemas.microsoft.com/office/drawing/2014/main" id="{A5165E19-5745-4681-8701-15B4DA5FD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object 7">
            <a:extLst>
              <a:ext uri="{FF2B5EF4-FFF2-40B4-BE49-F238E27FC236}">
                <a16:creationId xmlns:a16="http://schemas.microsoft.com/office/drawing/2014/main" id="{2A86BDCF-5BCA-4BA2-A439-613D467ECDD2}"/>
              </a:ext>
            </a:extLst>
          </p:cNvPr>
          <p:cNvPicPr/>
          <p:nvPr/>
        </p:nvPicPr>
        <p:blipFill>
          <a:blip r:embed="rId5" cstate="print"/>
          <a:stretch>
            <a:fillRect/>
          </a:stretch>
        </p:blipFill>
        <p:spPr>
          <a:xfrm>
            <a:off x="-1" y="0"/>
            <a:ext cx="4654295" cy="6858000"/>
          </a:xfrm>
          <a:prstGeom prst="rect">
            <a:avLst/>
          </a:prstGeom>
        </p:spPr>
      </p:pic>
      <p:sp>
        <p:nvSpPr>
          <p:cNvPr id="2" name="Title 1">
            <a:extLst>
              <a:ext uri="{FF2B5EF4-FFF2-40B4-BE49-F238E27FC236}">
                <a16:creationId xmlns:a16="http://schemas.microsoft.com/office/drawing/2014/main" id="{0A783EF6-FBC6-494A-8E2A-28754E0AED3C}"/>
              </a:ext>
            </a:extLst>
          </p:cNvPr>
          <p:cNvSpPr>
            <a:spLocks noGrp="1"/>
          </p:cNvSpPr>
          <p:nvPr>
            <p:ph type="title"/>
          </p:nvPr>
        </p:nvSpPr>
        <p:spPr>
          <a:xfrm>
            <a:off x="35829" y="352683"/>
            <a:ext cx="4582633" cy="2147777"/>
          </a:xfrm>
        </p:spPr>
        <p:txBody>
          <a:bodyPr anchor="ctr" anchorCtr="1">
            <a:normAutofit fontScale="90000"/>
          </a:bodyPr>
          <a:lstStyle/>
          <a:p>
            <a:pPr algn="ctr"/>
            <a:r>
              <a:rPr lang="en-US" b="1" dirty="0">
                <a:solidFill>
                  <a:schemeClr val="bg1"/>
                </a:solidFill>
              </a:rPr>
              <a:t>Benefits of using the Linux operating system</a:t>
            </a:r>
          </a:p>
        </p:txBody>
      </p:sp>
      <p:pic>
        <p:nvPicPr>
          <p:cNvPr id="5" name="Picture 4" descr="Diagram&#10;&#10;Description automatically generated">
            <a:extLst>
              <a:ext uri="{FF2B5EF4-FFF2-40B4-BE49-F238E27FC236}">
                <a16:creationId xmlns:a16="http://schemas.microsoft.com/office/drawing/2014/main" id="{41186A4D-A91D-4EF6-A225-D184B3320C69}"/>
              </a:ext>
            </a:extLst>
          </p:cNvPr>
          <p:cNvPicPr>
            <a:picLocks noChangeAspect="1"/>
          </p:cNvPicPr>
          <p:nvPr/>
        </p:nvPicPr>
        <p:blipFill>
          <a:blip r:embed="rId6"/>
          <a:stretch>
            <a:fillRect/>
          </a:stretch>
        </p:blipFill>
        <p:spPr>
          <a:xfrm>
            <a:off x="4654295" y="0"/>
            <a:ext cx="7537705" cy="6858000"/>
          </a:xfrm>
          <a:prstGeom prst="rect">
            <a:avLst/>
          </a:prstGeom>
        </p:spPr>
      </p:pic>
      <p:graphicFrame>
        <p:nvGraphicFramePr>
          <p:cNvPr id="25" name="Content Placeholder 2">
            <a:extLst>
              <a:ext uri="{FF2B5EF4-FFF2-40B4-BE49-F238E27FC236}">
                <a16:creationId xmlns:a16="http://schemas.microsoft.com/office/drawing/2014/main" id="{EEDA712B-27F8-4A37-8D70-27D3445AAA46}"/>
              </a:ext>
            </a:extLst>
          </p:cNvPr>
          <p:cNvGraphicFramePr>
            <a:graphicFrameLocks noGrp="1"/>
          </p:cNvGraphicFramePr>
          <p:nvPr>
            <p:ph idx="1"/>
            <p:extLst>
              <p:ext uri="{D42A27DB-BD31-4B8C-83A1-F6EECF244321}">
                <p14:modId xmlns:p14="http://schemas.microsoft.com/office/powerpoint/2010/main" val="1678705373"/>
              </p:ext>
            </p:extLst>
          </p:nvPr>
        </p:nvGraphicFramePr>
        <p:xfrm>
          <a:off x="5173305" y="352683"/>
          <a:ext cx="6348501" cy="58840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Recording (2)">
            <a:hlinkClick r:id="" action="ppaction://media"/>
            <a:extLst>
              <a:ext uri="{FF2B5EF4-FFF2-40B4-BE49-F238E27FC236}">
                <a16:creationId xmlns:a16="http://schemas.microsoft.com/office/drawing/2014/main" id="{190231BF-FA25-472A-A21B-F4C408E3C24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080070" y="6236732"/>
            <a:ext cx="609600" cy="609600"/>
          </a:xfrm>
          <a:prstGeom prst="rect">
            <a:avLst/>
          </a:prstGeom>
        </p:spPr>
      </p:pic>
    </p:spTree>
    <p:extLst>
      <p:ext uri="{BB962C8B-B14F-4D97-AF65-F5344CB8AC3E}">
        <p14:creationId xmlns:p14="http://schemas.microsoft.com/office/powerpoint/2010/main" val="144635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5808"/>
    </mc:Choice>
    <mc:Fallback xmlns="">
      <p:transition spd="slow" advTm="458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1183-E985-4420-92C7-758E0BFC84F3}"/>
              </a:ext>
            </a:extLst>
          </p:cNvPr>
          <p:cNvSpPr>
            <a:spLocks noGrp="1"/>
          </p:cNvSpPr>
          <p:nvPr>
            <p:ph type="title"/>
          </p:nvPr>
        </p:nvSpPr>
        <p:spPr>
          <a:xfrm>
            <a:off x="0" y="328997"/>
            <a:ext cx="10772775" cy="1636279"/>
          </a:xfrm>
        </p:spPr>
        <p:txBody>
          <a:bodyPr>
            <a:noAutofit/>
          </a:bodyPr>
          <a:lstStyle/>
          <a:p>
            <a:r>
              <a:rPr lang="en-US" sz="1700" i="1" dirty="0">
                <a:solidFill>
                  <a:schemeClr val="tx1"/>
                </a:solidFill>
                <a:latin typeface="Arial" panose="020B0604020202020204" pitchFamily="34" charset="0"/>
                <a:cs typeface="Arial" panose="020B0604020202020204" pitchFamily="34" charset="0"/>
              </a:rPr>
              <a:t>Go2Linux recommends UBUNTU as the distribution to use for Faster Computing. </a:t>
            </a:r>
            <a:br>
              <a:rPr lang="en-US" sz="1700" i="1" dirty="0">
                <a:solidFill>
                  <a:schemeClr val="tx1"/>
                </a:solidFill>
                <a:latin typeface="Arial" panose="020B0604020202020204" pitchFamily="34" charset="0"/>
                <a:cs typeface="Arial" panose="020B0604020202020204" pitchFamily="34" charset="0"/>
              </a:rPr>
            </a:br>
            <a:r>
              <a:rPr lang="en-GB" sz="1700" b="0" i="0" dirty="0">
                <a:solidFill>
                  <a:schemeClr val="tx1"/>
                </a:solidFill>
                <a:effectLst/>
                <a:latin typeface="Arial" panose="020B0604020202020204" pitchFamily="34" charset="0"/>
                <a:cs typeface="Arial" panose="020B0604020202020204" pitchFamily="34" charset="0"/>
              </a:rPr>
              <a:t>Ubuntu is a complete Linux operating system, freely available with both community and professional support.</a:t>
            </a:r>
            <a:r>
              <a:rPr lang="en-GB" sz="1700" spc="-25" dirty="0">
                <a:solidFill>
                  <a:schemeClr val="tx1"/>
                </a:solidFill>
                <a:latin typeface="Arial" panose="020B0604020202020204" pitchFamily="34" charset="0"/>
                <a:cs typeface="Arial" panose="020B0604020202020204" pitchFamily="34" charset="0"/>
              </a:rPr>
              <a:t>,</a:t>
            </a:r>
            <a:r>
              <a:rPr lang="en-GB" sz="1700" dirty="0">
                <a:solidFill>
                  <a:schemeClr val="tx1"/>
                </a:solidFill>
                <a:latin typeface="Arial" panose="020B0604020202020204" pitchFamily="34" charset="0"/>
                <a:cs typeface="Arial" panose="020B0604020202020204" pitchFamily="34" charset="0"/>
              </a:rPr>
              <a:t> </a:t>
            </a:r>
            <a:br>
              <a:rPr lang="en-GB" sz="1700" dirty="0">
                <a:solidFill>
                  <a:schemeClr val="tx1"/>
                </a:solidFill>
                <a:latin typeface="Arial" panose="020B0604020202020204" pitchFamily="34" charset="0"/>
                <a:cs typeface="Arial" panose="020B0604020202020204" pitchFamily="34" charset="0"/>
              </a:rPr>
            </a:br>
            <a:r>
              <a:rPr lang="en-GB" sz="1700" dirty="0">
                <a:solidFill>
                  <a:schemeClr val="tx1"/>
                </a:solidFill>
                <a:latin typeface="Arial" panose="020B0604020202020204" pitchFamily="34" charset="0"/>
                <a:cs typeface="Arial" panose="020B0604020202020204" pitchFamily="34" charset="0"/>
              </a:rPr>
              <a:t>has</a:t>
            </a:r>
            <a:r>
              <a:rPr lang="en-GB" sz="1700" spc="5" dirty="0">
                <a:solidFill>
                  <a:schemeClr val="tx1"/>
                </a:solidFill>
                <a:latin typeface="Arial" panose="020B0604020202020204" pitchFamily="34" charset="0"/>
                <a:cs typeface="Arial" panose="020B0604020202020204" pitchFamily="34" charset="0"/>
              </a:rPr>
              <a:t> </a:t>
            </a:r>
            <a:r>
              <a:rPr lang="en-GB" sz="1700" spc="-5" dirty="0">
                <a:solidFill>
                  <a:schemeClr val="tx1"/>
                </a:solidFill>
                <a:latin typeface="Arial" panose="020B0604020202020204" pitchFamily="34" charset="0"/>
                <a:cs typeface="Arial" panose="020B0604020202020204" pitchFamily="34" charset="0"/>
              </a:rPr>
              <a:t>the</a:t>
            </a:r>
            <a:r>
              <a:rPr lang="en-GB" sz="1700" spc="10" dirty="0">
                <a:solidFill>
                  <a:schemeClr val="tx1"/>
                </a:solidFill>
                <a:latin typeface="Arial" panose="020B0604020202020204" pitchFamily="34" charset="0"/>
                <a:cs typeface="Arial" panose="020B0604020202020204" pitchFamily="34" charset="0"/>
              </a:rPr>
              <a:t> </a:t>
            </a:r>
            <a:r>
              <a:rPr lang="en-GB" sz="1700" spc="-10" dirty="0">
                <a:solidFill>
                  <a:schemeClr val="tx1"/>
                </a:solidFill>
                <a:latin typeface="Arial" panose="020B0604020202020204" pitchFamily="34" charset="0"/>
                <a:cs typeface="Arial" panose="020B0604020202020204" pitchFamily="34" charset="0"/>
              </a:rPr>
              <a:t>familiar</a:t>
            </a:r>
            <a:r>
              <a:rPr lang="en-GB" sz="1700" spc="-5" dirty="0">
                <a:solidFill>
                  <a:schemeClr val="tx1"/>
                </a:solidFill>
                <a:latin typeface="Arial" panose="020B0604020202020204" pitchFamily="34" charset="0"/>
                <a:cs typeface="Arial" panose="020B0604020202020204" pitchFamily="34" charset="0"/>
              </a:rPr>
              <a:t> </a:t>
            </a:r>
            <a:r>
              <a:rPr lang="en-GB" sz="1700" spc="-10" dirty="0">
                <a:solidFill>
                  <a:schemeClr val="tx1"/>
                </a:solidFill>
                <a:latin typeface="Arial" panose="020B0604020202020204" pitchFamily="34" charset="0"/>
                <a:cs typeface="Arial" panose="020B0604020202020204" pitchFamily="34" charset="0"/>
              </a:rPr>
              <a:t>Windows</a:t>
            </a:r>
            <a:r>
              <a:rPr lang="en-GB" sz="1700" spc="5" dirty="0">
                <a:solidFill>
                  <a:schemeClr val="tx1"/>
                </a:solidFill>
                <a:latin typeface="Arial" panose="020B0604020202020204" pitchFamily="34" charset="0"/>
                <a:cs typeface="Arial" panose="020B0604020202020204" pitchFamily="34" charset="0"/>
              </a:rPr>
              <a:t> </a:t>
            </a:r>
            <a:r>
              <a:rPr lang="en-GB" sz="1700" spc="-5" dirty="0">
                <a:solidFill>
                  <a:schemeClr val="tx1"/>
                </a:solidFill>
                <a:latin typeface="Arial" panose="020B0604020202020204" pitchFamily="34" charset="0"/>
                <a:cs typeface="Arial" panose="020B0604020202020204" pitchFamily="34" charset="0"/>
              </a:rPr>
              <a:t>look</a:t>
            </a:r>
            <a:r>
              <a:rPr lang="en-GB" sz="1700" dirty="0">
                <a:solidFill>
                  <a:schemeClr val="tx1"/>
                </a:solidFill>
                <a:latin typeface="Arial" panose="020B0604020202020204" pitchFamily="34" charset="0"/>
                <a:cs typeface="Arial" panose="020B0604020202020204" pitchFamily="34" charset="0"/>
              </a:rPr>
              <a:t> </a:t>
            </a:r>
            <a:r>
              <a:rPr lang="en-GB" sz="1700" spc="-5" dirty="0">
                <a:solidFill>
                  <a:schemeClr val="tx1"/>
                </a:solidFill>
                <a:latin typeface="Arial" panose="020B0604020202020204" pitchFamily="34" charset="0"/>
                <a:cs typeface="Arial" panose="020B0604020202020204" pitchFamily="34" charset="0"/>
              </a:rPr>
              <a:t>and</a:t>
            </a:r>
            <a:r>
              <a:rPr lang="en-GB" sz="1700" spc="10" dirty="0">
                <a:solidFill>
                  <a:schemeClr val="tx1"/>
                </a:solidFill>
                <a:latin typeface="Arial" panose="020B0604020202020204" pitchFamily="34" charset="0"/>
                <a:cs typeface="Arial" panose="020B0604020202020204" pitchFamily="34" charset="0"/>
              </a:rPr>
              <a:t> </a:t>
            </a:r>
            <a:r>
              <a:rPr lang="en-GB" sz="1700" spc="-15" dirty="0">
                <a:solidFill>
                  <a:schemeClr val="tx1"/>
                </a:solidFill>
                <a:latin typeface="Arial" panose="020B0604020202020204" pitchFamily="34" charset="0"/>
                <a:cs typeface="Arial" panose="020B0604020202020204" pitchFamily="34" charset="0"/>
              </a:rPr>
              <a:t>feel and</a:t>
            </a:r>
            <a:r>
              <a:rPr lang="en-GB" sz="1700" dirty="0">
                <a:solidFill>
                  <a:schemeClr val="tx1"/>
                </a:solidFill>
                <a:latin typeface="Arial" panose="020B0604020202020204" pitchFamily="34" charset="0"/>
                <a:cs typeface="Arial" panose="020B0604020202020204" pitchFamily="34" charset="0"/>
              </a:rPr>
              <a:t> </a:t>
            </a:r>
            <a:r>
              <a:rPr lang="en-GB" sz="1700" spc="-15" dirty="0">
                <a:solidFill>
                  <a:schemeClr val="tx1"/>
                </a:solidFill>
                <a:latin typeface="Arial" panose="020B0604020202020204" pitchFamily="34" charset="0"/>
                <a:cs typeface="Arial" panose="020B0604020202020204" pitchFamily="34" charset="0"/>
              </a:rPr>
              <a:t>operates</a:t>
            </a:r>
            <a:r>
              <a:rPr lang="en-GB" sz="1700" spc="15" dirty="0">
                <a:solidFill>
                  <a:schemeClr val="tx1"/>
                </a:solidFill>
                <a:latin typeface="Arial" panose="020B0604020202020204" pitchFamily="34" charset="0"/>
                <a:cs typeface="Arial" panose="020B0604020202020204" pitchFamily="34" charset="0"/>
              </a:rPr>
              <a:t> </a:t>
            </a:r>
            <a:r>
              <a:rPr lang="en-GB" sz="1700" spc="-10" dirty="0">
                <a:solidFill>
                  <a:schemeClr val="tx1"/>
                </a:solidFill>
                <a:latin typeface="Arial" panose="020B0604020202020204" pitchFamily="34" charset="0"/>
                <a:cs typeface="Arial" panose="020B0604020202020204" pitchFamily="34" charset="0"/>
              </a:rPr>
              <a:t>well</a:t>
            </a:r>
            <a:r>
              <a:rPr lang="en-GB" sz="1700" dirty="0">
                <a:solidFill>
                  <a:schemeClr val="tx1"/>
                </a:solidFill>
                <a:latin typeface="Arial" panose="020B0604020202020204" pitchFamily="34" charset="0"/>
                <a:cs typeface="Arial" panose="020B0604020202020204" pitchFamily="34" charset="0"/>
              </a:rPr>
              <a:t> </a:t>
            </a:r>
            <a:r>
              <a:rPr lang="en-GB" sz="1700" spc="-5" dirty="0">
                <a:solidFill>
                  <a:schemeClr val="tx1"/>
                </a:solidFill>
                <a:latin typeface="Arial" panose="020B0604020202020204" pitchFamily="34" charset="0"/>
                <a:cs typeface="Arial" panose="020B0604020202020204" pitchFamily="34" charset="0"/>
              </a:rPr>
              <a:t>on</a:t>
            </a:r>
            <a:r>
              <a:rPr lang="en-GB" sz="1700" spc="10" dirty="0">
                <a:solidFill>
                  <a:schemeClr val="tx1"/>
                </a:solidFill>
                <a:latin typeface="Arial" panose="020B0604020202020204" pitchFamily="34" charset="0"/>
                <a:cs typeface="Arial" panose="020B0604020202020204" pitchFamily="34" charset="0"/>
              </a:rPr>
              <a:t> </a:t>
            </a:r>
            <a:r>
              <a:rPr lang="en-GB" sz="1700" spc="-5" dirty="0">
                <a:solidFill>
                  <a:schemeClr val="tx1"/>
                </a:solidFill>
                <a:latin typeface="Arial" panose="020B0604020202020204" pitchFamily="34" charset="0"/>
                <a:cs typeface="Arial" panose="020B0604020202020204" pitchFamily="34" charset="0"/>
              </a:rPr>
              <a:t>older</a:t>
            </a:r>
            <a:r>
              <a:rPr lang="en-GB" sz="1700" dirty="0">
                <a:solidFill>
                  <a:schemeClr val="tx1"/>
                </a:solidFill>
                <a:latin typeface="Arial" panose="020B0604020202020204" pitchFamily="34" charset="0"/>
                <a:cs typeface="Arial" panose="020B0604020202020204" pitchFamily="34" charset="0"/>
              </a:rPr>
              <a:t> </a:t>
            </a:r>
            <a:r>
              <a:rPr lang="en-GB" sz="1700" spc="-10" dirty="0">
                <a:solidFill>
                  <a:schemeClr val="tx1"/>
                </a:solidFill>
                <a:latin typeface="Arial" panose="020B0604020202020204" pitchFamily="34" charset="0"/>
                <a:cs typeface="Arial" panose="020B0604020202020204" pitchFamily="34" charset="0"/>
              </a:rPr>
              <a:t>hardware.</a:t>
            </a:r>
            <a:r>
              <a:rPr lang="en-GB" sz="1700" spc="10" dirty="0">
                <a:solidFill>
                  <a:schemeClr val="tx1"/>
                </a:solidFill>
                <a:latin typeface="Arial" panose="020B0604020202020204" pitchFamily="34" charset="0"/>
                <a:cs typeface="Arial" panose="020B0604020202020204" pitchFamily="34" charset="0"/>
              </a:rPr>
              <a:t> </a:t>
            </a:r>
            <a:r>
              <a:rPr lang="en-GB" sz="1700" b="0" i="0" dirty="0">
                <a:solidFill>
                  <a:schemeClr val="tx1"/>
                </a:solidFill>
                <a:effectLst/>
                <a:latin typeface="Arial" panose="020B0604020202020204" pitchFamily="34" charset="0"/>
                <a:cs typeface="Arial" panose="020B0604020202020204" pitchFamily="34" charset="0"/>
              </a:rPr>
              <a:t>Ubuntu includes thousands of pieces of software, starting with the Linux kernel version 5.4 and GNOME 3.28, and covering every standard desktop application</a:t>
            </a:r>
            <a:br>
              <a:rPr lang="en-GB" sz="1700" b="0" i="0" dirty="0">
                <a:solidFill>
                  <a:schemeClr val="tx1"/>
                </a:solidFill>
                <a:effectLst/>
                <a:latin typeface="Arial" panose="020B0604020202020204" pitchFamily="34" charset="0"/>
                <a:cs typeface="Arial" panose="020B0604020202020204" pitchFamily="34" charset="0"/>
              </a:rPr>
            </a:br>
            <a:r>
              <a:rPr lang="en-GB" sz="1700" b="0" i="0" dirty="0">
                <a:solidFill>
                  <a:schemeClr val="tx1"/>
                </a:solidFill>
                <a:effectLst/>
                <a:latin typeface="Arial" panose="020B0604020202020204" pitchFamily="34" charset="0"/>
                <a:cs typeface="Arial" panose="020B0604020202020204" pitchFamily="34" charset="0"/>
              </a:rPr>
              <a:t> from word processing and spreadsheet applications to internet access applications, web server software, email software, programming languages and tools and of course several games.</a:t>
            </a:r>
            <a:endParaRPr lang="en-US" sz="1700" i="1" dirty="0">
              <a:solidFill>
                <a:schemeClr val="tx1"/>
              </a:solidFill>
              <a:latin typeface="Arial" panose="020B0604020202020204" pitchFamily="34" charset="0"/>
              <a:cs typeface="Arial" panose="020B0604020202020204" pitchFamily="34" charset="0"/>
            </a:endParaRPr>
          </a:p>
        </p:txBody>
      </p:sp>
      <p:pic>
        <p:nvPicPr>
          <p:cNvPr id="5" name="Picture 4" descr="A picture containing toy, LEGO&#10;&#10;Description automatically generated">
            <a:extLst>
              <a:ext uri="{FF2B5EF4-FFF2-40B4-BE49-F238E27FC236}">
                <a16:creationId xmlns:a16="http://schemas.microsoft.com/office/drawing/2014/main" id="{F52B7C13-35AF-42F5-9CF4-972AEF22C456}"/>
              </a:ext>
            </a:extLst>
          </p:cNvPr>
          <p:cNvPicPr>
            <a:picLocks noChangeAspect="1"/>
          </p:cNvPicPr>
          <p:nvPr/>
        </p:nvPicPr>
        <p:blipFill>
          <a:blip r:embed="rId5"/>
          <a:stretch>
            <a:fillRect/>
          </a:stretch>
        </p:blipFill>
        <p:spPr>
          <a:xfrm>
            <a:off x="-1" y="1726566"/>
            <a:ext cx="12323135" cy="5131434"/>
          </a:xfrm>
          <a:prstGeom prst="rect">
            <a:avLst/>
          </a:prstGeom>
        </p:spPr>
      </p:pic>
      <p:graphicFrame>
        <p:nvGraphicFramePr>
          <p:cNvPr id="4" name="Diagram 4">
            <a:extLst>
              <a:ext uri="{FF2B5EF4-FFF2-40B4-BE49-F238E27FC236}">
                <a16:creationId xmlns:a16="http://schemas.microsoft.com/office/drawing/2014/main" id="{C2E3DC54-E0B7-4C7E-9B5B-EF3206B8ACF6}"/>
              </a:ext>
            </a:extLst>
          </p:cNvPr>
          <p:cNvGraphicFramePr/>
          <p:nvPr>
            <p:extLst>
              <p:ext uri="{D42A27DB-BD31-4B8C-83A1-F6EECF244321}">
                <p14:modId xmlns:p14="http://schemas.microsoft.com/office/powerpoint/2010/main" val="244080341"/>
              </p:ext>
            </p:extLst>
          </p:nvPr>
        </p:nvGraphicFramePr>
        <p:xfrm>
          <a:off x="1103856" y="1746766"/>
          <a:ext cx="10092228" cy="51112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descr="A picture containing logo&#10;&#10;Description automatically generated">
            <a:extLst>
              <a:ext uri="{FF2B5EF4-FFF2-40B4-BE49-F238E27FC236}">
                <a16:creationId xmlns:a16="http://schemas.microsoft.com/office/drawing/2014/main" id="{B5522742-6B4D-45F7-8A78-A757C83EE85B}"/>
              </a:ext>
            </a:extLst>
          </p:cNvPr>
          <p:cNvPicPr>
            <a:picLocks noChangeAspect="1"/>
          </p:cNvPicPr>
          <p:nvPr/>
        </p:nvPicPr>
        <p:blipFill>
          <a:blip r:embed="rId11"/>
          <a:stretch>
            <a:fillRect/>
          </a:stretch>
        </p:blipFill>
        <p:spPr>
          <a:xfrm>
            <a:off x="8798366" y="125968"/>
            <a:ext cx="3003772" cy="780742"/>
          </a:xfrm>
          <a:prstGeom prst="rect">
            <a:avLst/>
          </a:prstGeom>
        </p:spPr>
      </p:pic>
      <p:pic>
        <p:nvPicPr>
          <p:cNvPr id="3" name="Recording (3)">
            <a:hlinkClick r:id="" action="ppaction://media"/>
            <a:extLst>
              <a:ext uri="{FF2B5EF4-FFF2-40B4-BE49-F238E27FC236}">
                <a16:creationId xmlns:a16="http://schemas.microsoft.com/office/drawing/2014/main" id="{8545371B-3ABF-46AA-97D5-8DC6199DC0E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467975" y="5919403"/>
            <a:ext cx="609600" cy="609600"/>
          </a:xfrm>
          <a:prstGeom prst="rect">
            <a:avLst/>
          </a:prstGeom>
        </p:spPr>
      </p:pic>
    </p:spTree>
    <p:extLst>
      <p:ext uri="{BB962C8B-B14F-4D97-AF65-F5344CB8AC3E}">
        <p14:creationId xmlns:p14="http://schemas.microsoft.com/office/powerpoint/2010/main" val="1776944999"/>
      </p:ext>
    </p:extLst>
  </p:cSld>
  <p:clrMapOvr>
    <a:masterClrMapping/>
  </p:clrMapOvr>
  <mc:AlternateContent xmlns:mc="http://schemas.openxmlformats.org/markup-compatibility/2006" xmlns:p14="http://schemas.microsoft.com/office/powerpoint/2010/main">
    <mc:Choice Requires="p14">
      <p:transition spd="slow" p14:dur="2000" advTm="73516"/>
    </mc:Choice>
    <mc:Fallback xmlns="">
      <p:transition spd="slow" advTm="735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7" name="Picture 6" descr="A room full of computer servers&#10;&#10;Description automatically generated with low confidence">
            <a:extLst>
              <a:ext uri="{FF2B5EF4-FFF2-40B4-BE49-F238E27FC236}">
                <a16:creationId xmlns:a16="http://schemas.microsoft.com/office/drawing/2014/main" id="{CA8516AB-9A73-4D10-BA99-C15E7C53885A}"/>
              </a:ext>
            </a:extLst>
          </p:cNvPr>
          <p:cNvPicPr>
            <a:picLocks noChangeAspect="1"/>
          </p:cNvPicPr>
          <p:nvPr/>
        </p:nvPicPr>
        <p:blipFill>
          <a:blip r:embed="rId5"/>
          <a:stretch>
            <a:fillRect/>
          </a:stretch>
        </p:blipFill>
        <p:spPr>
          <a:xfrm>
            <a:off x="0" y="-1"/>
            <a:ext cx="12194448" cy="6857999"/>
          </a:xfrm>
          <a:prstGeom prst="rect">
            <a:avLst/>
          </a:prstGeom>
        </p:spPr>
      </p:pic>
      <p:pic>
        <p:nvPicPr>
          <p:cNvPr id="9" name="Picture 8" descr="A picture containing computer&#10;&#10;Description automatically generated">
            <a:extLst>
              <a:ext uri="{FF2B5EF4-FFF2-40B4-BE49-F238E27FC236}">
                <a16:creationId xmlns:a16="http://schemas.microsoft.com/office/drawing/2014/main" id="{A38B917D-E168-4CC7-8C39-3FBD18BD5A6B}"/>
              </a:ext>
            </a:extLst>
          </p:cNvPr>
          <p:cNvPicPr>
            <a:picLocks noChangeAspect="1"/>
          </p:cNvPicPr>
          <p:nvPr/>
        </p:nvPicPr>
        <p:blipFill>
          <a:blip r:embed="rId6"/>
          <a:stretch>
            <a:fillRect/>
          </a:stretch>
        </p:blipFill>
        <p:spPr>
          <a:xfrm>
            <a:off x="7239000" y="6350"/>
            <a:ext cx="4940300" cy="6845300"/>
          </a:xfrm>
          <a:prstGeom prst="rect">
            <a:avLst/>
          </a:prstGeom>
        </p:spPr>
      </p:pic>
      <p:sp>
        <p:nvSpPr>
          <p:cNvPr id="2" name="Title 1">
            <a:extLst>
              <a:ext uri="{FF2B5EF4-FFF2-40B4-BE49-F238E27FC236}">
                <a16:creationId xmlns:a16="http://schemas.microsoft.com/office/drawing/2014/main" id="{395109A6-A9B5-4D6B-96AE-D24BED33464A}"/>
              </a:ext>
            </a:extLst>
          </p:cNvPr>
          <p:cNvSpPr>
            <a:spLocks noGrp="1"/>
          </p:cNvSpPr>
          <p:nvPr>
            <p:ph type="title"/>
          </p:nvPr>
        </p:nvSpPr>
        <p:spPr>
          <a:xfrm>
            <a:off x="8017510" y="602673"/>
            <a:ext cx="3383280" cy="1963882"/>
          </a:xfrm>
        </p:spPr>
        <p:txBody>
          <a:bodyPr anchor="ctr" anchorCtr="1"/>
          <a:lstStyle/>
          <a:p>
            <a:pPr algn="ctr"/>
            <a:r>
              <a:rPr lang="en-US" sz="5300" b="1" dirty="0">
                <a:latin typeface="Arial" panose="020B0604020202020204" pitchFamily="34" charset="0"/>
                <a:cs typeface="Arial" panose="020B0604020202020204" pitchFamily="34" charset="0"/>
              </a:rPr>
              <a:t>Migration </a:t>
            </a:r>
            <a:br>
              <a:rPr lang="en-US" sz="5300" b="1" dirty="0">
                <a:latin typeface="Arial" panose="020B0604020202020204" pitchFamily="34" charset="0"/>
                <a:cs typeface="Arial" panose="020B0604020202020204" pitchFamily="34" charset="0"/>
              </a:rPr>
            </a:br>
            <a:r>
              <a:rPr lang="en-US" sz="5300" b="1" dirty="0">
                <a:latin typeface="Arial" panose="020B0604020202020204" pitchFamily="34" charset="0"/>
                <a:cs typeface="Arial" panose="020B0604020202020204" pitchFamily="34" charset="0"/>
              </a:rPr>
              <a:t>Steps</a:t>
            </a:r>
          </a:p>
        </p:txBody>
      </p:sp>
      <p:graphicFrame>
        <p:nvGraphicFramePr>
          <p:cNvPr id="3" name="Diagram 2">
            <a:extLst>
              <a:ext uri="{FF2B5EF4-FFF2-40B4-BE49-F238E27FC236}">
                <a16:creationId xmlns:a16="http://schemas.microsoft.com/office/drawing/2014/main" id="{BFD1C987-CDB1-4CDD-9D3B-D19B36FA4A6B}"/>
              </a:ext>
            </a:extLst>
          </p:cNvPr>
          <p:cNvGraphicFramePr/>
          <p:nvPr>
            <p:extLst>
              <p:ext uri="{D42A27DB-BD31-4B8C-83A1-F6EECF244321}">
                <p14:modId xmlns:p14="http://schemas.microsoft.com/office/powerpoint/2010/main" val="1194973345"/>
              </p:ext>
            </p:extLst>
          </p:nvPr>
        </p:nvGraphicFramePr>
        <p:xfrm>
          <a:off x="251460" y="457200"/>
          <a:ext cx="6987540" cy="55753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Recording (4)">
            <a:hlinkClick r:id="" action="ppaction://media"/>
            <a:extLst>
              <a:ext uri="{FF2B5EF4-FFF2-40B4-BE49-F238E27FC236}">
                <a16:creationId xmlns:a16="http://schemas.microsoft.com/office/drawing/2014/main" id="{EE83E34E-9A9E-4151-9C2E-466E9BEA682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404350" y="3428998"/>
            <a:ext cx="609600" cy="609600"/>
          </a:xfrm>
          <a:prstGeom prst="rect">
            <a:avLst/>
          </a:prstGeom>
        </p:spPr>
      </p:pic>
    </p:spTree>
    <p:extLst>
      <p:ext uri="{BB962C8B-B14F-4D97-AF65-F5344CB8AC3E}">
        <p14:creationId xmlns:p14="http://schemas.microsoft.com/office/powerpoint/2010/main" val="2396572016"/>
      </p:ext>
    </p:extLst>
  </p:cSld>
  <p:clrMapOvr>
    <a:masterClrMapping/>
  </p:clrMapOvr>
  <mc:AlternateContent xmlns:mc="http://schemas.openxmlformats.org/markup-compatibility/2006" xmlns:p14="http://schemas.microsoft.com/office/powerpoint/2010/main">
    <mc:Choice Requires="p14">
      <p:transition spd="slow" p14:dur="2000" advTm="70984"/>
    </mc:Choice>
    <mc:Fallback xmlns="">
      <p:transition spd="slow" advTm="709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5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8" name="Picture 17" descr="Diagram&#10;&#10;Description automatically generated">
            <a:extLst>
              <a:ext uri="{FF2B5EF4-FFF2-40B4-BE49-F238E27FC236}">
                <a16:creationId xmlns:a16="http://schemas.microsoft.com/office/drawing/2014/main" id="{9F9956F6-CC9F-4A2F-8553-9D8D6D01B2B4}"/>
              </a:ext>
            </a:extLst>
          </p:cNvPr>
          <p:cNvPicPr>
            <a:picLocks noChangeAspect="1"/>
          </p:cNvPicPr>
          <p:nvPr/>
        </p:nvPicPr>
        <p:blipFill>
          <a:blip r:embed="rId5"/>
          <a:stretch>
            <a:fillRect/>
          </a:stretch>
        </p:blipFill>
        <p:spPr>
          <a:xfrm>
            <a:off x="7651170" y="0"/>
            <a:ext cx="4540829" cy="6858000"/>
          </a:xfrm>
          <a:prstGeom prst="rect">
            <a:avLst/>
          </a:prstGeom>
        </p:spPr>
      </p:pic>
      <p:sp>
        <p:nvSpPr>
          <p:cNvPr id="2" name="Title 1">
            <a:extLst>
              <a:ext uri="{FF2B5EF4-FFF2-40B4-BE49-F238E27FC236}">
                <a16:creationId xmlns:a16="http://schemas.microsoft.com/office/drawing/2014/main" id="{395109A6-A9B5-4D6B-96AE-D24BED33464A}"/>
              </a:ext>
            </a:extLst>
          </p:cNvPr>
          <p:cNvSpPr>
            <a:spLocks noGrp="1"/>
          </p:cNvSpPr>
          <p:nvPr>
            <p:ph type="title"/>
          </p:nvPr>
        </p:nvSpPr>
        <p:spPr>
          <a:xfrm>
            <a:off x="8218930" y="-83128"/>
            <a:ext cx="3405311" cy="1776845"/>
          </a:xfrm>
        </p:spPr>
        <p:txBody>
          <a:bodyPr anchor="ctr" anchorCtr="1"/>
          <a:lstStyle/>
          <a:p>
            <a:pPr algn="ctr"/>
            <a:r>
              <a:rPr lang="en-US" sz="5300" b="1" dirty="0">
                <a:solidFill>
                  <a:schemeClr val="bg1"/>
                </a:solidFill>
                <a:latin typeface="Arial" panose="020B0604020202020204" pitchFamily="34" charset="0"/>
                <a:cs typeface="Arial" panose="020B0604020202020204" pitchFamily="34" charset="0"/>
              </a:rPr>
              <a:t>The User Desktop</a:t>
            </a:r>
          </a:p>
        </p:txBody>
      </p:sp>
      <p:pic>
        <p:nvPicPr>
          <p:cNvPr id="6" name="Picture 5" descr="Graphical user interface&#10;&#10;Description automatically generated">
            <a:extLst>
              <a:ext uri="{FF2B5EF4-FFF2-40B4-BE49-F238E27FC236}">
                <a16:creationId xmlns:a16="http://schemas.microsoft.com/office/drawing/2014/main" id="{65AE20F8-AD09-4EC6-BCE0-D1DE8CDCED5C}"/>
              </a:ext>
            </a:extLst>
          </p:cNvPr>
          <p:cNvPicPr>
            <a:picLocks noChangeAspect="1"/>
          </p:cNvPicPr>
          <p:nvPr/>
        </p:nvPicPr>
        <p:blipFill>
          <a:blip r:embed="rId6"/>
          <a:stretch>
            <a:fillRect/>
          </a:stretch>
        </p:blipFill>
        <p:spPr>
          <a:xfrm>
            <a:off x="1" y="0"/>
            <a:ext cx="4668428" cy="2431473"/>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726AE6E-4D37-417A-B25F-E4E508EFE73B}"/>
              </a:ext>
            </a:extLst>
          </p:cNvPr>
          <p:cNvPicPr>
            <a:picLocks noChangeAspect="1"/>
          </p:cNvPicPr>
          <p:nvPr/>
        </p:nvPicPr>
        <p:blipFill>
          <a:blip r:embed="rId7"/>
          <a:stretch>
            <a:fillRect/>
          </a:stretch>
        </p:blipFill>
        <p:spPr>
          <a:xfrm>
            <a:off x="0" y="2431473"/>
            <a:ext cx="4668428" cy="2275609"/>
          </a:xfrm>
          <a:prstGeom prst="rect">
            <a:avLst/>
          </a:prstGeom>
        </p:spPr>
      </p:pic>
      <p:pic>
        <p:nvPicPr>
          <p:cNvPr id="10" name="Picture 9" descr="Background pattern&#10;&#10;Description automatically generated">
            <a:extLst>
              <a:ext uri="{FF2B5EF4-FFF2-40B4-BE49-F238E27FC236}">
                <a16:creationId xmlns:a16="http://schemas.microsoft.com/office/drawing/2014/main" id="{6138B70A-5829-4066-B4EE-7CCBFDC2A66D}"/>
              </a:ext>
            </a:extLst>
          </p:cNvPr>
          <p:cNvPicPr>
            <a:picLocks noChangeAspect="1"/>
          </p:cNvPicPr>
          <p:nvPr/>
        </p:nvPicPr>
        <p:blipFill>
          <a:blip r:embed="rId8"/>
          <a:stretch>
            <a:fillRect/>
          </a:stretch>
        </p:blipFill>
        <p:spPr>
          <a:xfrm>
            <a:off x="3827318" y="4707082"/>
            <a:ext cx="3823854" cy="2150918"/>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57C9662B-C675-415F-9722-5DAF147A733D}"/>
              </a:ext>
            </a:extLst>
          </p:cNvPr>
          <p:cNvPicPr>
            <a:picLocks noChangeAspect="1"/>
          </p:cNvPicPr>
          <p:nvPr/>
        </p:nvPicPr>
        <p:blipFill>
          <a:blip r:embed="rId9"/>
          <a:stretch>
            <a:fillRect/>
          </a:stretch>
        </p:blipFill>
        <p:spPr>
          <a:xfrm>
            <a:off x="0" y="4707921"/>
            <a:ext cx="3823854" cy="2150079"/>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872DAFE9-9C49-4EF7-94AD-BB7012ECD589}"/>
              </a:ext>
            </a:extLst>
          </p:cNvPr>
          <p:cNvPicPr>
            <a:picLocks noChangeAspect="1"/>
          </p:cNvPicPr>
          <p:nvPr/>
        </p:nvPicPr>
        <p:blipFill>
          <a:blip r:embed="rId10"/>
          <a:stretch>
            <a:fillRect/>
          </a:stretch>
        </p:blipFill>
        <p:spPr>
          <a:xfrm>
            <a:off x="4668428" y="0"/>
            <a:ext cx="2982744" cy="2576978"/>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663A8C7B-3FE0-441F-8F11-73DA548AEDB1}"/>
              </a:ext>
            </a:extLst>
          </p:cNvPr>
          <p:cNvPicPr>
            <a:picLocks noChangeAspect="1"/>
          </p:cNvPicPr>
          <p:nvPr/>
        </p:nvPicPr>
        <p:blipFill>
          <a:blip r:embed="rId11"/>
          <a:stretch>
            <a:fillRect/>
          </a:stretch>
        </p:blipFill>
        <p:spPr>
          <a:xfrm>
            <a:off x="4668427" y="2573481"/>
            <a:ext cx="2982744" cy="2133601"/>
          </a:xfrm>
          <a:prstGeom prst="rect">
            <a:avLst/>
          </a:prstGeom>
        </p:spPr>
      </p:pic>
      <p:pic>
        <p:nvPicPr>
          <p:cNvPr id="19" name="Recording (5)">
            <a:hlinkClick r:id="" action="ppaction://media"/>
            <a:extLst>
              <a:ext uri="{FF2B5EF4-FFF2-40B4-BE49-F238E27FC236}">
                <a16:creationId xmlns:a16="http://schemas.microsoft.com/office/drawing/2014/main" id="{64AB8C4E-9875-4356-9E4D-4D2005ADCF77}"/>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707399" y="6011575"/>
            <a:ext cx="609600" cy="609600"/>
          </a:xfrm>
          <a:prstGeom prst="rect">
            <a:avLst/>
          </a:prstGeom>
        </p:spPr>
      </p:pic>
    </p:spTree>
    <p:extLst>
      <p:ext uri="{BB962C8B-B14F-4D97-AF65-F5344CB8AC3E}">
        <p14:creationId xmlns:p14="http://schemas.microsoft.com/office/powerpoint/2010/main" val="2927635277"/>
      </p:ext>
    </p:extLst>
  </p:cSld>
  <p:clrMapOvr>
    <a:masterClrMapping/>
  </p:clrMapOvr>
  <mc:AlternateContent xmlns:mc="http://schemas.openxmlformats.org/markup-compatibility/2006" xmlns:p14="http://schemas.microsoft.com/office/powerpoint/2010/main">
    <mc:Choice Requires="p14">
      <p:transition spd="slow" p14:dur="2000" advTm="16329"/>
    </mc:Choice>
    <mc:Fallback xmlns="">
      <p:transition spd="slow" advTm="16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935"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descr="A picture containing electronics, circuit&#10;&#10;Description automatically generated">
            <a:extLst>
              <a:ext uri="{FF2B5EF4-FFF2-40B4-BE49-F238E27FC236}">
                <a16:creationId xmlns:a16="http://schemas.microsoft.com/office/drawing/2014/main" id="{F333E59F-022E-45DE-B4F6-D5248C21CA9A}"/>
              </a:ext>
            </a:extLst>
          </p:cNvPr>
          <p:cNvPicPr>
            <a:picLocks noChangeAspect="1"/>
          </p:cNvPicPr>
          <p:nvPr/>
        </p:nvPicPr>
        <p:blipFill>
          <a:blip r:embed="rId5"/>
          <a:stretch>
            <a:fillRect/>
          </a:stretch>
        </p:blipFill>
        <p:spPr>
          <a:xfrm>
            <a:off x="7620000" y="0"/>
            <a:ext cx="4546600" cy="6858000"/>
          </a:xfrm>
          <a:prstGeom prst="rect">
            <a:avLst/>
          </a:prstGeom>
        </p:spPr>
      </p:pic>
      <p:pic>
        <p:nvPicPr>
          <p:cNvPr id="7" name="Picture 6" descr="A picture containing electronics&#10;&#10;Description automatically generated">
            <a:extLst>
              <a:ext uri="{FF2B5EF4-FFF2-40B4-BE49-F238E27FC236}">
                <a16:creationId xmlns:a16="http://schemas.microsoft.com/office/drawing/2014/main" id="{31117B94-46A6-48D6-A064-ECAB96F8C4A0}"/>
              </a:ext>
            </a:extLst>
          </p:cNvPr>
          <p:cNvPicPr>
            <a:picLocks noChangeAspect="1"/>
          </p:cNvPicPr>
          <p:nvPr/>
        </p:nvPicPr>
        <p:blipFill>
          <a:blip r:embed="rId6"/>
          <a:stretch>
            <a:fillRect/>
          </a:stretch>
        </p:blipFill>
        <p:spPr>
          <a:xfrm>
            <a:off x="0" y="0"/>
            <a:ext cx="7620000" cy="6858000"/>
          </a:xfrm>
          <a:prstGeom prst="rect">
            <a:avLst/>
          </a:prstGeom>
        </p:spPr>
      </p:pic>
      <p:sp>
        <p:nvSpPr>
          <p:cNvPr id="2" name="Title 1">
            <a:extLst>
              <a:ext uri="{FF2B5EF4-FFF2-40B4-BE49-F238E27FC236}">
                <a16:creationId xmlns:a16="http://schemas.microsoft.com/office/drawing/2014/main" id="{E99357E4-A0FD-4AC8-A71F-7D3FA54E6FBC}"/>
              </a:ext>
            </a:extLst>
          </p:cNvPr>
          <p:cNvSpPr>
            <a:spLocks noGrp="1"/>
          </p:cNvSpPr>
          <p:nvPr>
            <p:ph type="title"/>
          </p:nvPr>
        </p:nvSpPr>
        <p:spPr>
          <a:xfrm>
            <a:off x="7645400" y="260542"/>
            <a:ext cx="4546600" cy="3096491"/>
          </a:xfrm>
        </p:spPr>
        <p:txBody>
          <a:bodyPr anchor="ctr" anchorCtr="1"/>
          <a:lstStyle/>
          <a:p>
            <a:pPr algn="ctr"/>
            <a:r>
              <a:rPr lang="en-US" sz="4800" b="1" dirty="0">
                <a:latin typeface="Arial" panose="020B0604020202020204" pitchFamily="34" charset="0"/>
                <a:ea typeface="+mj-lt"/>
                <a:cs typeface="Arial" panose="020B0604020202020204" pitchFamily="34" charset="0"/>
              </a:rPr>
              <a:t>Tools to provide file sharing, services, and printing</a:t>
            </a:r>
            <a:endParaRPr lang="en-US" sz="4800" b="1" dirty="0">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58EEAECA-38B5-4F11-B773-DC10A6BB4B7B}"/>
              </a:ext>
            </a:extLst>
          </p:cNvPr>
          <p:cNvGraphicFramePr/>
          <p:nvPr>
            <p:extLst>
              <p:ext uri="{D42A27DB-BD31-4B8C-83A1-F6EECF244321}">
                <p14:modId xmlns:p14="http://schemas.microsoft.com/office/powerpoint/2010/main" val="321214098"/>
              </p:ext>
            </p:extLst>
          </p:nvPr>
        </p:nvGraphicFramePr>
        <p:xfrm>
          <a:off x="241300" y="592666"/>
          <a:ext cx="7035800" cy="55287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1">
            <a:extLst>
              <a:ext uri="{FF2B5EF4-FFF2-40B4-BE49-F238E27FC236}">
                <a16:creationId xmlns:a16="http://schemas.microsoft.com/office/drawing/2014/main" id="{81123A12-7597-4370-BA08-8D1385A86ED8}"/>
              </a:ext>
            </a:extLst>
          </p:cNvPr>
          <p:cNvSpPr>
            <a:spLocks noChangeArrowheads="1"/>
          </p:cNvSpPr>
          <p:nvPr/>
        </p:nvSpPr>
        <p:spPr bwMode="auto">
          <a:xfrm>
            <a:off x="0" y="-184666"/>
            <a:ext cx="184731" cy="36933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Recording (6)">
            <a:hlinkClick r:id="" action="ppaction://media"/>
            <a:extLst>
              <a:ext uri="{FF2B5EF4-FFF2-40B4-BE49-F238E27FC236}">
                <a16:creationId xmlns:a16="http://schemas.microsoft.com/office/drawing/2014/main" id="{EE70BA7F-DF7D-474D-8B8E-0E362F209431}"/>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582150" y="4802716"/>
            <a:ext cx="609600" cy="609600"/>
          </a:xfrm>
          <a:prstGeom prst="rect">
            <a:avLst/>
          </a:prstGeom>
        </p:spPr>
      </p:pic>
    </p:spTree>
    <p:extLst>
      <p:ext uri="{BB962C8B-B14F-4D97-AF65-F5344CB8AC3E}">
        <p14:creationId xmlns:p14="http://schemas.microsoft.com/office/powerpoint/2010/main" val="2674509624"/>
      </p:ext>
    </p:extLst>
  </p:cSld>
  <p:clrMapOvr>
    <a:masterClrMapping/>
  </p:clrMapOvr>
  <mc:AlternateContent xmlns:mc="http://schemas.openxmlformats.org/markup-compatibility/2006" xmlns:p14="http://schemas.microsoft.com/office/powerpoint/2010/main">
    <mc:Choice Requires="p14">
      <p:transition spd="slow" p14:dur="2000" advTm="89222"/>
    </mc:Choice>
    <mc:Fallback xmlns="">
      <p:transition spd="slow" advTm="892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54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electronics&#10;&#10;Description automatically generated">
            <a:extLst>
              <a:ext uri="{FF2B5EF4-FFF2-40B4-BE49-F238E27FC236}">
                <a16:creationId xmlns:a16="http://schemas.microsoft.com/office/drawing/2014/main" id="{E6F26BC8-3C15-4EBE-8535-0C4496632287}"/>
              </a:ext>
            </a:extLst>
          </p:cNvPr>
          <p:cNvPicPr>
            <a:picLocks noChangeAspect="1"/>
          </p:cNvPicPr>
          <p:nvPr/>
        </p:nvPicPr>
        <p:blipFill>
          <a:blip r:embed="rId5">
            <a:alphaModFix amt="25000"/>
          </a:blip>
          <a:stretch>
            <a:fillRect/>
          </a:stretch>
        </p:blipFill>
        <p:spPr>
          <a:xfrm>
            <a:off x="0" y="0"/>
            <a:ext cx="12192000" cy="6858000"/>
          </a:xfrm>
          <a:prstGeom prst="rect">
            <a:avLst/>
          </a:prstGeom>
        </p:spPr>
      </p:pic>
      <p:sp>
        <p:nvSpPr>
          <p:cNvPr id="9" name="Subtitle 2">
            <a:extLst>
              <a:ext uri="{FF2B5EF4-FFF2-40B4-BE49-F238E27FC236}">
                <a16:creationId xmlns:a16="http://schemas.microsoft.com/office/drawing/2014/main" id="{628AA172-8E27-47CA-B64D-4E166B24F404}"/>
              </a:ext>
            </a:extLst>
          </p:cNvPr>
          <p:cNvSpPr>
            <a:spLocks noGrp="1"/>
          </p:cNvSpPr>
          <p:nvPr>
            <p:ph type="subTitle" idx="1"/>
          </p:nvPr>
        </p:nvSpPr>
        <p:spPr>
          <a:xfrm>
            <a:off x="515112" y="330201"/>
            <a:ext cx="9228201" cy="1645920"/>
          </a:xfrm>
        </p:spPr>
        <p:txBody>
          <a:bodyPr>
            <a:normAutofit/>
          </a:bodyPr>
          <a:lstStyle/>
          <a:p>
            <a:r>
              <a:rPr lang="en-US" sz="4200" b="1" spc="-120" dirty="0">
                <a:ea typeface="+mj-ea"/>
                <a:cs typeface="+mj-cs"/>
              </a:rPr>
              <a:t>Summary</a:t>
            </a:r>
          </a:p>
          <a:p>
            <a:endParaRPr lang="en-US" i="1" dirty="0"/>
          </a:p>
          <a:p>
            <a:endParaRPr lang="en-US" dirty="0"/>
          </a:p>
        </p:txBody>
      </p:sp>
      <p:sp>
        <p:nvSpPr>
          <p:cNvPr id="3" name="TextBox 2">
            <a:extLst>
              <a:ext uri="{FF2B5EF4-FFF2-40B4-BE49-F238E27FC236}">
                <a16:creationId xmlns:a16="http://schemas.microsoft.com/office/drawing/2014/main" id="{DB0A0E45-2FE4-4C66-9124-59A42A2C3A07}"/>
              </a:ext>
            </a:extLst>
          </p:cNvPr>
          <p:cNvSpPr txBox="1"/>
          <p:nvPr/>
        </p:nvSpPr>
        <p:spPr>
          <a:xfrm>
            <a:off x="515112" y="1976121"/>
            <a:ext cx="10852543" cy="2400657"/>
          </a:xfrm>
          <a:prstGeom prst="rect">
            <a:avLst/>
          </a:prstGeom>
          <a:noFill/>
        </p:spPr>
        <p:txBody>
          <a:bodyPr wrap="square" rtlCol="0">
            <a:spAutoFit/>
          </a:bodyPr>
          <a:lstStyle/>
          <a:p>
            <a:pPr marL="285750" indent="-285750">
              <a:buFont typeface="Arial" panose="020B0604020202020204" pitchFamily="34" charset="0"/>
              <a:buChar char="•"/>
            </a:pPr>
            <a:r>
              <a:rPr lang="en-US" sz="2500" dirty="0">
                <a:latin typeface="Arial" panose="020B0604020202020204" pitchFamily="34" charset="0"/>
                <a:cs typeface="Arial" panose="020B0604020202020204" pitchFamily="34" charset="0"/>
              </a:rPr>
              <a:t>No cost to the company for using UBUNTU</a:t>
            </a:r>
          </a:p>
          <a:p>
            <a:pPr marL="285750" indent="-285750">
              <a:buFont typeface="Arial" panose="020B0604020202020204" pitchFamily="34" charset="0"/>
              <a:buChar char="•"/>
            </a:pPr>
            <a:r>
              <a:rPr lang="en-US" sz="2500" dirty="0">
                <a:latin typeface="Arial" panose="020B0604020202020204" pitchFamily="34" charset="0"/>
                <a:cs typeface="Arial" panose="020B0604020202020204" pitchFamily="34" charset="0"/>
              </a:rPr>
              <a:t>Windows like feel user interface</a:t>
            </a:r>
          </a:p>
          <a:p>
            <a:pPr marL="285750" indent="-285750">
              <a:buFont typeface="Arial" panose="020B0604020202020204" pitchFamily="34" charset="0"/>
              <a:buChar char="•"/>
            </a:pPr>
            <a:r>
              <a:rPr lang="en-US" sz="2500" dirty="0">
                <a:latin typeface="Arial" panose="020B0604020202020204" pitchFamily="34" charset="0"/>
                <a:cs typeface="Arial" panose="020B0604020202020204" pitchFamily="34" charset="0"/>
              </a:rPr>
              <a:t>Highly customizable operating system based on the users needs</a:t>
            </a:r>
          </a:p>
          <a:p>
            <a:pPr marL="285750" indent="-285750">
              <a:buFont typeface="Arial" panose="020B0604020202020204" pitchFamily="34" charset="0"/>
              <a:buChar char="•"/>
            </a:pPr>
            <a:r>
              <a:rPr lang="en-US" sz="2500" dirty="0">
                <a:latin typeface="Arial" panose="020B0604020202020204" pitchFamily="34" charset="0"/>
                <a:cs typeface="Arial" panose="020B0604020202020204" pitchFamily="34" charset="0"/>
              </a:rPr>
              <a:t>UBUNTU is a very secure operating system with automatic updates</a:t>
            </a:r>
          </a:p>
          <a:p>
            <a:pPr marL="285750" indent="-285750">
              <a:buFont typeface="Arial" panose="020B0604020202020204" pitchFamily="34" charset="0"/>
              <a:buChar char="•"/>
            </a:pPr>
            <a:r>
              <a:rPr lang="en-US" sz="2500" dirty="0">
                <a:latin typeface="Arial" panose="020B0604020202020204" pitchFamily="34" charset="0"/>
                <a:cs typeface="Arial" panose="020B0604020202020204" pitchFamily="34" charset="0"/>
              </a:rPr>
              <a:t>There are many applications and services available for both the user and the server</a:t>
            </a:r>
          </a:p>
        </p:txBody>
      </p:sp>
      <p:pic>
        <p:nvPicPr>
          <p:cNvPr id="4" name="Recording (7)">
            <a:hlinkClick r:id="" action="ppaction://media"/>
            <a:extLst>
              <a:ext uri="{FF2B5EF4-FFF2-40B4-BE49-F238E27FC236}">
                <a16:creationId xmlns:a16="http://schemas.microsoft.com/office/drawing/2014/main" id="{8558E580-5C1F-4A68-B54D-D51430F7FE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15890" y="5717898"/>
            <a:ext cx="609600" cy="609600"/>
          </a:xfrm>
          <a:prstGeom prst="rect">
            <a:avLst/>
          </a:prstGeom>
        </p:spPr>
      </p:pic>
    </p:spTree>
    <p:extLst>
      <p:ext uri="{BB962C8B-B14F-4D97-AF65-F5344CB8AC3E}">
        <p14:creationId xmlns:p14="http://schemas.microsoft.com/office/powerpoint/2010/main" val="65840748"/>
      </p:ext>
    </p:extLst>
  </p:cSld>
  <p:clrMapOvr>
    <a:masterClrMapping/>
  </p:clrMapOvr>
  <mc:AlternateContent xmlns:mc="http://schemas.openxmlformats.org/markup-compatibility/2006" xmlns:p14="http://schemas.microsoft.com/office/powerpoint/2010/main">
    <mc:Choice Requires="p14">
      <p:transition spd="slow" p14:dur="2000" advTm="42432"/>
    </mc:Choice>
    <mc:Fallback xmlns="">
      <p:transition spd="slow" advTm="424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B64BA3-578B-4F08-B774-916D51FACDB3}"/>
              </a:ext>
            </a:extLst>
          </p:cNvPr>
          <p:cNvSpPr>
            <a:spLocks noGrp="1"/>
          </p:cNvSpPr>
          <p:nvPr>
            <p:ph type="subTitle" idx="1"/>
          </p:nvPr>
        </p:nvSpPr>
        <p:spPr>
          <a:xfrm>
            <a:off x="197428" y="197428"/>
            <a:ext cx="11814464" cy="6182590"/>
          </a:xfrm>
        </p:spPr>
        <p:txBody>
          <a:bodyPr>
            <a:normAutofit fontScale="40000" lnSpcReduction="20000"/>
          </a:bodyPr>
          <a:lstStyle/>
          <a:p>
            <a:pPr algn="ctr"/>
            <a:r>
              <a:rPr lang="en-US" sz="7600" b="1" i="0" u="sng" dirty="0">
                <a:solidFill>
                  <a:srgbClr val="000000"/>
                </a:solidFill>
                <a:effectLst/>
                <a:latin typeface="Arial" panose="020B0604020202020204" pitchFamily="34" charset="0"/>
                <a:cs typeface="Arial" panose="020B0604020202020204" pitchFamily="34" charset="0"/>
              </a:rPr>
              <a:t>References</a:t>
            </a:r>
          </a:p>
          <a:p>
            <a:pPr algn="ctr"/>
            <a:endParaRPr lang="en-US" sz="7600" b="0" i="0" dirty="0">
              <a:solidFill>
                <a:srgbClr val="000000"/>
              </a:solidFill>
              <a:effectLst/>
              <a:latin typeface="Arial" panose="020B0604020202020204" pitchFamily="34" charset="0"/>
              <a:cs typeface="Arial" panose="020B0604020202020204" pitchFamily="34" charset="0"/>
            </a:endParaRPr>
          </a:p>
          <a:p>
            <a:pPr marL="457200" indent="-457200" algn="l">
              <a:lnSpc>
                <a:spcPts val="2750"/>
              </a:lnSpc>
            </a:pPr>
            <a:r>
              <a:rPr lang="en-US" sz="7600" b="0" i="0" dirty="0">
                <a:solidFill>
                  <a:srgbClr val="000000"/>
                </a:solidFill>
                <a:effectLst/>
                <a:latin typeface="Arial" panose="020B0604020202020204" pitchFamily="34" charset="0"/>
                <a:cs typeface="Arial" panose="020B0604020202020204" pitchFamily="34" charset="0"/>
              </a:rPr>
              <a:t>Canonical. (n.d.). </a:t>
            </a:r>
            <a:r>
              <a:rPr lang="en-US" sz="7600" b="0" i="1" dirty="0">
                <a:solidFill>
                  <a:srgbClr val="000000"/>
                </a:solidFill>
                <a:effectLst/>
                <a:latin typeface="Arial" panose="020B0604020202020204" pitchFamily="34" charset="0"/>
                <a:cs typeface="Arial" panose="020B0604020202020204" pitchFamily="34" charset="0"/>
              </a:rPr>
              <a:t>Service - CUPS | Ubuntu</a:t>
            </a:r>
            <a:r>
              <a:rPr lang="en-US" sz="7600" b="0" i="0" dirty="0">
                <a:solidFill>
                  <a:srgbClr val="000000"/>
                </a:solidFill>
                <a:effectLst/>
                <a:latin typeface="Arial" panose="020B0604020202020204" pitchFamily="34" charset="0"/>
                <a:cs typeface="Arial" panose="020B0604020202020204" pitchFamily="34" charset="0"/>
              </a:rPr>
              <a:t>. Ubuntu. </a:t>
            </a:r>
            <a:r>
              <a:rPr lang="en-US" sz="7600" b="0" i="0" u="none" strike="noStrike" dirty="0">
                <a:solidFill>
                  <a:srgbClr val="000000"/>
                </a:solidFill>
                <a:effectLst/>
                <a:latin typeface="Arial" panose="020B0604020202020204" pitchFamily="34" charset="0"/>
                <a:cs typeface="Arial" panose="020B0604020202020204" pitchFamily="34" charset="0"/>
                <a:hlinkClick r:id="rId3"/>
              </a:rPr>
              <a:t>https://ubuntu.com/server/docs/service-cups</a:t>
            </a:r>
            <a:endParaRPr lang="en-US" sz="7600" b="0" i="0" dirty="0">
              <a:solidFill>
                <a:srgbClr val="000000"/>
              </a:solidFill>
              <a:effectLst/>
              <a:latin typeface="Arial" panose="020B0604020202020204" pitchFamily="34" charset="0"/>
              <a:cs typeface="Arial" panose="020B0604020202020204" pitchFamily="34" charset="0"/>
            </a:endParaRPr>
          </a:p>
          <a:p>
            <a:pPr marL="457200" indent="-457200" algn="l">
              <a:lnSpc>
                <a:spcPts val="2750"/>
              </a:lnSpc>
            </a:pPr>
            <a:r>
              <a:rPr lang="en-US" sz="7600" b="0" i="0" dirty="0">
                <a:solidFill>
                  <a:srgbClr val="000000"/>
                </a:solidFill>
                <a:effectLst/>
                <a:latin typeface="Arial" panose="020B0604020202020204" pitchFamily="34" charset="0"/>
                <a:cs typeface="Arial" panose="020B0604020202020204" pitchFamily="34" charset="0"/>
              </a:rPr>
              <a:t>Canonical. (n.d.). </a:t>
            </a:r>
            <a:r>
              <a:rPr lang="en-US" sz="7600" b="0" i="1" dirty="0">
                <a:solidFill>
                  <a:srgbClr val="000000"/>
                </a:solidFill>
                <a:effectLst/>
                <a:latin typeface="Arial" panose="020B0604020202020204" pitchFamily="34" charset="0"/>
                <a:cs typeface="Arial" panose="020B0604020202020204" pitchFamily="34" charset="0"/>
              </a:rPr>
              <a:t>Web servers - Apache | Ubuntu</a:t>
            </a:r>
            <a:r>
              <a:rPr lang="en-US" sz="7600" b="0" i="0" dirty="0">
                <a:solidFill>
                  <a:srgbClr val="000000"/>
                </a:solidFill>
                <a:effectLst/>
                <a:latin typeface="Arial" panose="020B0604020202020204" pitchFamily="34" charset="0"/>
                <a:cs typeface="Arial" panose="020B0604020202020204" pitchFamily="34" charset="0"/>
              </a:rPr>
              <a:t>. Ubuntu. </a:t>
            </a:r>
            <a:r>
              <a:rPr lang="en-US" sz="7600" b="0" i="0" u="none" strike="noStrike" dirty="0">
                <a:solidFill>
                  <a:srgbClr val="000000"/>
                </a:solidFill>
                <a:effectLst/>
                <a:latin typeface="Arial" panose="020B0604020202020204" pitchFamily="34" charset="0"/>
                <a:cs typeface="Arial" panose="020B0604020202020204" pitchFamily="34" charset="0"/>
                <a:hlinkClick r:id="rId4"/>
              </a:rPr>
              <a:t>https://ubuntu.com/server/docs/web-servers-apache</a:t>
            </a:r>
            <a:endParaRPr lang="en-US" sz="7600" b="0" i="0" dirty="0">
              <a:solidFill>
                <a:srgbClr val="000000"/>
              </a:solidFill>
              <a:effectLst/>
              <a:latin typeface="Arial" panose="020B0604020202020204" pitchFamily="34" charset="0"/>
              <a:cs typeface="Arial" panose="020B0604020202020204" pitchFamily="34" charset="0"/>
            </a:endParaRPr>
          </a:p>
          <a:p>
            <a:pPr marL="457200" indent="-457200" algn="l">
              <a:lnSpc>
                <a:spcPts val="2750"/>
              </a:lnSpc>
            </a:pPr>
            <a:r>
              <a:rPr lang="en-US" sz="7600" b="0" i="0" dirty="0">
                <a:solidFill>
                  <a:srgbClr val="000000"/>
                </a:solidFill>
                <a:effectLst/>
                <a:latin typeface="Arial" panose="020B0604020202020204" pitchFamily="34" charset="0"/>
                <a:cs typeface="Arial" panose="020B0604020202020204" pitchFamily="34" charset="0"/>
              </a:rPr>
              <a:t>Canonical. (n.d.). </a:t>
            </a:r>
            <a:r>
              <a:rPr lang="en-US" sz="7600" b="0" i="1" dirty="0">
                <a:solidFill>
                  <a:srgbClr val="000000"/>
                </a:solidFill>
                <a:effectLst/>
                <a:latin typeface="Arial" panose="020B0604020202020204" pitchFamily="34" charset="0"/>
                <a:cs typeface="Arial" panose="020B0604020202020204" pitchFamily="34" charset="0"/>
              </a:rPr>
              <a:t>File server</a:t>
            </a:r>
            <a:r>
              <a:rPr lang="en-US" sz="7600" b="0" i="0" dirty="0">
                <a:solidFill>
                  <a:srgbClr val="000000"/>
                </a:solidFill>
                <a:effectLst/>
                <a:latin typeface="Arial" panose="020B0604020202020204" pitchFamily="34" charset="0"/>
                <a:cs typeface="Arial" panose="020B0604020202020204" pitchFamily="34" charset="0"/>
              </a:rPr>
              <a:t>. Ubuntu. </a:t>
            </a:r>
            <a:r>
              <a:rPr lang="en-US" sz="7600" b="0" i="0" u="none" strike="noStrike" dirty="0">
                <a:solidFill>
                  <a:srgbClr val="000000"/>
                </a:solidFill>
                <a:effectLst/>
                <a:latin typeface="Arial" panose="020B0604020202020204" pitchFamily="34" charset="0"/>
                <a:cs typeface="Arial" panose="020B0604020202020204" pitchFamily="34" charset="0"/>
                <a:hlinkClick r:id="rId5"/>
              </a:rPr>
              <a:t>https://ubuntu.com/server/docs/samba-file-server</a:t>
            </a:r>
            <a:endParaRPr lang="en-US" sz="7600" b="0" i="0" dirty="0">
              <a:solidFill>
                <a:srgbClr val="000000"/>
              </a:solidFill>
              <a:effectLst/>
              <a:latin typeface="Arial" panose="020B0604020202020204" pitchFamily="34" charset="0"/>
              <a:cs typeface="Arial" panose="020B0604020202020204" pitchFamily="34" charset="0"/>
            </a:endParaRPr>
          </a:p>
          <a:p>
            <a:pPr marL="457200" indent="-457200" algn="l">
              <a:lnSpc>
                <a:spcPts val="2750"/>
              </a:lnSpc>
            </a:pPr>
            <a:r>
              <a:rPr lang="en-US" sz="7600" b="0" i="0" dirty="0" err="1">
                <a:solidFill>
                  <a:srgbClr val="000000"/>
                </a:solidFill>
                <a:effectLst/>
                <a:latin typeface="Arial" panose="020B0604020202020204" pitchFamily="34" charset="0"/>
                <a:cs typeface="Arial" panose="020B0604020202020204" pitchFamily="34" charset="0"/>
              </a:rPr>
              <a:t>Linuxhint</a:t>
            </a:r>
            <a:r>
              <a:rPr lang="en-US" sz="7600" b="0" i="0" dirty="0">
                <a:solidFill>
                  <a:srgbClr val="000000"/>
                </a:solidFill>
                <a:effectLst/>
                <a:latin typeface="Arial" panose="020B0604020202020204" pitchFamily="34" charset="0"/>
                <a:cs typeface="Arial" panose="020B0604020202020204" pitchFamily="34" charset="0"/>
              </a:rPr>
              <a:t>. (n.d.). </a:t>
            </a:r>
            <a:r>
              <a:rPr lang="en-US" sz="7600" b="0" i="1" dirty="0">
                <a:solidFill>
                  <a:srgbClr val="000000"/>
                </a:solidFill>
                <a:effectLst/>
                <a:latin typeface="Arial" panose="020B0604020202020204" pitchFamily="34" charset="0"/>
                <a:cs typeface="Arial" panose="020B0604020202020204" pitchFamily="34" charset="0"/>
              </a:rPr>
              <a:t>100 best Ubuntu apps</a:t>
            </a:r>
            <a:r>
              <a:rPr lang="en-US" sz="7600" b="0" i="0" dirty="0">
                <a:solidFill>
                  <a:srgbClr val="000000"/>
                </a:solidFill>
                <a:effectLst/>
                <a:latin typeface="Arial" panose="020B0604020202020204" pitchFamily="34" charset="0"/>
                <a:cs typeface="Arial" panose="020B0604020202020204" pitchFamily="34" charset="0"/>
              </a:rPr>
              <a:t>. Linux Hint. </a:t>
            </a:r>
            <a:r>
              <a:rPr lang="en-US" sz="7600" b="0" i="0" u="none" strike="noStrike" dirty="0">
                <a:solidFill>
                  <a:srgbClr val="000000"/>
                </a:solidFill>
                <a:effectLst/>
                <a:latin typeface="Arial" panose="020B0604020202020204" pitchFamily="34" charset="0"/>
                <a:cs typeface="Arial" panose="020B0604020202020204" pitchFamily="34" charset="0"/>
                <a:hlinkClick r:id="rId6"/>
              </a:rPr>
              <a:t>https://linuxhint.com/100_best_ubuntu_apps/</a:t>
            </a:r>
            <a:endParaRPr lang="en-US" sz="7600" b="0" i="0" dirty="0">
              <a:solidFill>
                <a:srgbClr val="000000"/>
              </a:solidFill>
              <a:effectLst/>
              <a:latin typeface="Arial" panose="020B0604020202020204" pitchFamily="34" charset="0"/>
              <a:cs typeface="Arial" panose="020B0604020202020204" pitchFamily="34" charset="0"/>
            </a:endParaRPr>
          </a:p>
          <a:p>
            <a:pPr marL="457200" indent="-457200" algn="l">
              <a:lnSpc>
                <a:spcPts val="2750"/>
              </a:lnSpc>
            </a:pPr>
            <a:r>
              <a:rPr lang="en-US" sz="7600" b="0" i="0" dirty="0">
                <a:solidFill>
                  <a:srgbClr val="000000"/>
                </a:solidFill>
                <a:effectLst/>
                <a:latin typeface="Arial" panose="020B0604020202020204" pitchFamily="34" charset="0"/>
                <a:cs typeface="Arial" panose="020B0604020202020204" pitchFamily="34" charset="0"/>
              </a:rPr>
              <a:t>UBUNTU support. (n.d.). </a:t>
            </a:r>
            <a:r>
              <a:rPr lang="en-US" sz="7600" b="0" i="1" dirty="0">
                <a:solidFill>
                  <a:srgbClr val="000000"/>
                </a:solidFill>
                <a:effectLst/>
                <a:latin typeface="Arial" panose="020B0604020202020204" pitchFamily="34" charset="0"/>
                <a:cs typeface="Arial" panose="020B0604020202020204" pitchFamily="34" charset="0"/>
              </a:rPr>
              <a:t>1.1. What is Ubuntu?</a:t>
            </a:r>
            <a:r>
              <a:rPr lang="en-US" sz="7600" b="0" i="0" dirty="0">
                <a:solidFill>
                  <a:srgbClr val="000000"/>
                </a:solidFill>
                <a:effectLst/>
                <a:latin typeface="Arial" panose="020B0604020202020204" pitchFamily="34" charset="0"/>
                <a:cs typeface="Arial" panose="020B0604020202020204" pitchFamily="34" charset="0"/>
              </a:rPr>
              <a:t> Official Ubuntu Documentation. </a:t>
            </a:r>
            <a:r>
              <a:rPr lang="en-US" sz="7600" b="0" i="0" u="none" strike="noStrike" dirty="0">
                <a:solidFill>
                  <a:srgbClr val="000000"/>
                </a:solidFill>
                <a:effectLst/>
                <a:latin typeface="Arial" panose="020B0604020202020204" pitchFamily="34" charset="0"/>
                <a:cs typeface="Arial" panose="020B0604020202020204" pitchFamily="34" charset="0"/>
                <a:hlinkClick r:id="rId7"/>
              </a:rPr>
              <a:t>https://help.ubuntu.com/lts/installation-guide/s390x/ch01s01.html</a:t>
            </a:r>
            <a:endParaRPr lang="en-US" sz="7600" b="0" i="0" dirty="0">
              <a:solidFill>
                <a:srgbClr val="000000"/>
              </a:solidFill>
              <a:effectLst/>
              <a:latin typeface="Arial" panose="020B0604020202020204" pitchFamily="34" charset="0"/>
              <a:cs typeface="Arial" panose="020B0604020202020204" pitchFamily="34" charset="0"/>
            </a:endParaRPr>
          </a:p>
          <a:p>
            <a:pPr marL="457200" indent="-457200" algn="l">
              <a:lnSpc>
                <a:spcPts val="2750"/>
              </a:lnSpc>
            </a:pPr>
            <a:r>
              <a:rPr lang="en-US" sz="7600" b="0" i="0" dirty="0">
                <a:solidFill>
                  <a:srgbClr val="000000"/>
                </a:solidFill>
                <a:effectLst/>
                <a:latin typeface="Arial" panose="020B0604020202020204" pitchFamily="34" charset="0"/>
                <a:cs typeface="Arial" panose="020B0604020202020204" pitchFamily="34" charset="0"/>
              </a:rPr>
              <a:t>UBUNTU. (n.d.). </a:t>
            </a:r>
            <a:r>
              <a:rPr lang="en-US" sz="7600" b="0" i="1" dirty="0">
                <a:solidFill>
                  <a:srgbClr val="000000"/>
                </a:solidFill>
                <a:effectLst/>
                <a:latin typeface="Arial" panose="020B0604020202020204" pitchFamily="34" charset="0"/>
                <a:cs typeface="Arial" panose="020B0604020202020204" pitchFamily="34" charset="0"/>
              </a:rPr>
              <a:t>Security</a:t>
            </a:r>
            <a:r>
              <a:rPr lang="en-US" sz="7600" b="0" i="0" dirty="0">
                <a:solidFill>
                  <a:srgbClr val="000000"/>
                </a:solidFill>
                <a:effectLst/>
                <a:latin typeface="Arial" panose="020B0604020202020204" pitchFamily="34" charset="0"/>
                <a:cs typeface="Arial" panose="020B0604020202020204" pitchFamily="34" charset="0"/>
              </a:rPr>
              <a:t>. Ubuntu. </a:t>
            </a:r>
            <a:r>
              <a:rPr lang="en-US" sz="7600" b="0" i="0" u="none" strike="noStrike" dirty="0">
                <a:solidFill>
                  <a:srgbClr val="000000"/>
                </a:solidFill>
                <a:effectLst/>
                <a:latin typeface="Arial" panose="020B0604020202020204" pitchFamily="34" charset="0"/>
                <a:cs typeface="Arial" panose="020B0604020202020204" pitchFamily="34" charset="0"/>
                <a:hlinkClick r:id="rId8"/>
              </a:rPr>
              <a:t>https://ubuntu.com/security</a:t>
            </a:r>
            <a:endParaRPr lang="en-US" sz="7600" b="0" i="0" dirty="0">
              <a:solidFill>
                <a:srgbClr val="000000"/>
              </a:solidFill>
              <a:effectLs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95145064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44E3BB9A-3BF5-4BE4-90CF-48BFABC78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TF10001006</Template>
  <TotalTime>464</TotalTime>
  <Words>498</Words>
  <Application>Microsoft Office PowerPoint</Application>
  <PresentationFormat>Widescreen</PresentationFormat>
  <Paragraphs>57</Paragraphs>
  <Slides>8</Slides>
  <Notes>8</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Gill Sans MT</vt:lpstr>
      <vt:lpstr>Metropolitan</vt:lpstr>
      <vt:lpstr>Migrating to Linux:   A Proposal for Faster Computing  CMIT 291 &lt;2218&gt; Reece Hugo Zunino 11, October 2021</vt:lpstr>
      <vt:lpstr>Benefits of using the Linux operating system</vt:lpstr>
      <vt:lpstr>Go2Linux recommends UBUNTU as the distribution to use for Faster Computing.  Ubuntu is a complete Linux operating system, freely available with both community and professional support.,  has the familiar Windows look and feel and operates well on older hardware. Ubuntu includes thousands of pieces of software, starting with the Linux kernel version 5.4 and GNOME 3.28, and covering every standard desktop application  from word processing and spreadsheet applications to internet access applications, web server software, email software, programming languages and tools and of course several games.</vt:lpstr>
      <vt:lpstr>Migration  Steps</vt:lpstr>
      <vt:lpstr>The User Desktop</vt:lpstr>
      <vt:lpstr>Tools to provide file sharing, services, and printing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S. Galliano</dc:creator>
  <cp:lastModifiedBy>reece zunino</cp:lastModifiedBy>
  <cp:revision>334</cp:revision>
  <dcterms:created xsi:type="dcterms:W3CDTF">2020-01-04T18:46:32Z</dcterms:created>
  <dcterms:modified xsi:type="dcterms:W3CDTF">2021-10-13T04:22:47Z</dcterms:modified>
</cp:coreProperties>
</file>